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9" r:id="rId3"/>
    <p:sldId id="263" r:id="rId4"/>
  </p:sldIdLst>
  <p:sldSz cx="21383625" cy="15119350"/>
  <p:notesSz cx="6858000" cy="9144000"/>
  <p:embeddedFontLst>
    <p:embeddedFont>
      <p:font typeface="Open Sans" panose="020B0606030504020204" pitchFamily="34" charset="0"/>
      <p:regular r:id="rId5"/>
    </p:embeddedFont>
    <p:embeddedFont>
      <p:font typeface="Poppins" panose="00000500000000000000" pitchFamily="2" charset="-18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584027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168055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1752082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2336109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2920136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3504164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4088191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4672218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732C99-3237-41C4-8F04-48DA92CB49D5}" v="3" dt="2025-04-02T17:14:53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404" autoAdjust="0"/>
  </p:normalViewPr>
  <p:slideViewPr>
    <p:cSldViewPr>
      <p:cViewPr>
        <p:scale>
          <a:sx n="30" d="100"/>
          <a:sy n="30" d="100"/>
        </p:scale>
        <p:origin x="1168" y="132"/>
      </p:cViewPr>
      <p:guideLst>
        <p:guide orient="horz" pos="3175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a Łada" userId="5dbf26dd11c94f0e" providerId="LiveId" clId="{1D732C99-3237-41C4-8F04-48DA92CB49D5}"/>
    <pc:docChg chg="undo custSel modSld">
      <pc:chgData name="Daria Łada" userId="5dbf26dd11c94f0e" providerId="LiveId" clId="{1D732C99-3237-41C4-8F04-48DA92CB49D5}" dt="2025-04-02T17:22:10.997" v="76" actId="14100"/>
      <pc:docMkLst>
        <pc:docMk/>
      </pc:docMkLst>
      <pc:sldChg chg="modSp mod">
        <pc:chgData name="Daria Łada" userId="5dbf26dd11c94f0e" providerId="LiveId" clId="{1D732C99-3237-41C4-8F04-48DA92CB49D5}" dt="2025-04-02T17:10:26.737" v="8" actId="1076"/>
        <pc:sldMkLst>
          <pc:docMk/>
          <pc:sldMk cId="0" sldId="257"/>
        </pc:sldMkLst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3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4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8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9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10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10:26.737" v="8" actId="1076"/>
          <ac:spMkLst>
            <pc:docMk/>
            <pc:sldMk cId="0" sldId="257"/>
            <ac:spMk id="13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15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17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21" creationId="{00000000-0000-0000-0000-000000000000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23" creationId="{04350F43-F5B6-6327-CA19-F965585BBB3D}"/>
          </ac:spMkLst>
        </pc:spChg>
        <pc:spChg chg="mod">
          <ac:chgData name="Daria Łada" userId="5dbf26dd11c94f0e" providerId="LiveId" clId="{1D732C99-3237-41C4-8F04-48DA92CB49D5}" dt="2025-04-02T17:09:08.410" v="0" actId="790"/>
          <ac:spMkLst>
            <pc:docMk/>
            <pc:sldMk cId="0" sldId="257"/>
            <ac:spMk id="25" creationId="{B3E4C150-4B33-B13E-716E-BDF26F049B50}"/>
          </ac:spMkLst>
        </pc:spChg>
      </pc:sldChg>
      <pc:sldChg chg="addSp delSp modSp mod">
        <pc:chgData name="Daria Łada" userId="5dbf26dd11c94f0e" providerId="LiveId" clId="{1D732C99-3237-41C4-8F04-48DA92CB49D5}" dt="2025-04-02T17:15:16.050" v="57" actId="478"/>
        <pc:sldMkLst>
          <pc:docMk/>
          <pc:sldMk cId="0" sldId="259"/>
        </pc:sldMkLst>
        <pc:spChg chg="add del mod">
          <ac:chgData name="Daria Łada" userId="5dbf26dd11c94f0e" providerId="LiveId" clId="{1D732C99-3237-41C4-8F04-48DA92CB49D5}" dt="2025-04-02T17:15:14.018" v="56" actId="478"/>
          <ac:spMkLst>
            <pc:docMk/>
            <pc:sldMk cId="0" sldId="259"/>
            <ac:spMk id="3" creationId="{67933B9A-C8BE-8683-914C-A7A80B4C032D}"/>
          </ac:spMkLst>
        </pc:spChg>
        <pc:spChg chg="del mod topLvl">
          <ac:chgData name="Daria Łada" userId="5dbf26dd11c94f0e" providerId="LiveId" clId="{1D732C99-3237-41C4-8F04-48DA92CB49D5}" dt="2025-04-02T17:15:12.577" v="55" actId="478"/>
          <ac:spMkLst>
            <pc:docMk/>
            <pc:sldMk cId="0" sldId="259"/>
            <ac:spMk id="24" creationId="{5532C4D7-A8CD-1A47-3EC8-B0F16813E013}"/>
          </ac:spMkLst>
        </pc:spChg>
        <pc:spChg chg="del mod topLvl">
          <ac:chgData name="Daria Łada" userId="5dbf26dd11c94f0e" providerId="LiveId" clId="{1D732C99-3237-41C4-8F04-48DA92CB49D5}" dt="2025-04-02T17:15:16.050" v="57" actId="478"/>
          <ac:spMkLst>
            <pc:docMk/>
            <pc:sldMk cId="0" sldId="259"/>
            <ac:spMk id="25" creationId="{1C2BE5FD-1F1C-0565-4076-0D26929F9F65}"/>
          </ac:spMkLst>
        </pc:spChg>
        <pc:spChg chg="del mod">
          <ac:chgData name="Daria Łada" userId="5dbf26dd11c94f0e" providerId="LiveId" clId="{1D732C99-3237-41C4-8F04-48DA92CB49D5}" dt="2025-04-02T17:15:10.635" v="53" actId="478"/>
          <ac:spMkLst>
            <pc:docMk/>
            <pc:sldMk cId="0" sldId="259"/>
            <ac:spMk id="31" creationId="{BFECC768-28C1-CAB3-1974-E51566ACE78E}"/>
          </ac:spMkLst>
        </pc:spChg>
        <pc:grpChg chg="add del mod">
          <ac:chgData name="Daria Łada" userId="5dbf26dd11c94f0e" providerId="LiveId" clId="{1D732C99-3237-41C4-8F04-48DA92CB49D5}" dt="2025-04-02T17:15:12.577" v="55" actId="478"/>
          <ac:grpSpMkLst>
            <pc:docMk/>
            <pc:sldMk cId="0" sldId="259"/>
            <ac:grpSpMk id="11" creationId="{8331AF62-34AE-0B5C-1F6B-CD44249DB696}"/>
          </ac:grpSpMkLst>
        </pc:grpChg>
        <pc:grpChg chg="mod">
          <ac:chgData name="Daria Łada" userId="5dbf26dd11c94f0e" providerId="LiveId" clId="{1D732C99-3237-41C4-8F04-48DA92CB49D5}" dt="2025-04-02T17:11:13.821" v="9" actId="1076"/>
          <ac:grpSpMkLst>
            <pc:docMk/>
            <pc:sldMk cId="0" sldId="259"/>
            <ac:grpSpMk id="12" creationId="{00000000-0000-0000-0000-000000000000}"/>
          </ac:grpSpMkLst>
        </pc:grpChg>
        <pc:grpChg chg="mod">
          <ac:chgData name="Daria Łada" userId="5dbf26dd11c94f0e" providerId="LiveId" clId="{1D732C99-3237-41C4-8F04-48DA92CB49D5}" dt="2025-04-02T17:11:18.234" v="10" actId="1076"/>
          <ac:grpSpMkLst>
            <pc:docMk/>
            <pc:sldMk cId="0" sldId="259"/>
            <ac:grpSpMk id="20" creationId="{FFFED4AB-6ABD-4ADF-2567-8DB8912812CF}"/>
          </ac:grpSpMkLst>
        </pc:grpChg>
      </pc:sldChg>
      <pc:sldChg chg="addSp modSp mod">
        <pc:chgData name="Daria Łada" userId="5dbf26dd11c94f0e" providerId="LiveId" clId="{1D732C99-3237-41C4-8F04-48DA92CB49D5}" dt="2025-04-02T17:22:10.997" v="76" actId="14100"/>
        <pc:sldMkLst>
          <pc:docMk/>
          <pc:sldMk cId="3952603679" sldId="263"/>
        </pc:sldMkLst>
        <pc:spChg chg="mod">
          <ac:chgData name="Daria Łada" userId="5dbf26dd11c94f0e" providerId="LiveId" clId="{1D732C99-3237-41C4-8F04-48DA92CB49D5}" dt="2025-04-02T17:22:10.997" v="76" actId="14100"/>
          <ac:spMkLst>
            <pc:docMk/>
            <pc:sldMk cId="3952603679" sldId="263"/>
            <ac:spMk id="2" creationId="{E10795FD-AA54-0D82-728C-5D2255FEF3FD}"/>
          </ac:spMkLst>
        </pc:spChg>
        <pc:spChg chg="add mod">
          <ac:chgData name="Daria Łada" userId="5dbf26dd11c94f0e" providerId="LiveId" clId="{1D732C99-3237-41C4-8F04-48DA92CB49D5}" dt="2025-04-02T17:22:08.670" v="75" actId="14100"/>
          <ac:spMkLst>
            <pc:docMk/>
            <pc:sldMk cId="3952603679" sldId="263"/>
            <ac:spMk id="3" creationId="{A9BA0DBA-9ACA-FA3D-5D4C-F6B4741C4C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3131199"/>
            <a:ext cx="9088041" cy="21605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5711755"/>
            <a:ext cx="7484269" cy="25758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403651"/>
            <a:ext cx="2405658" cy="86002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0" y="403651"/>
            <a:ext cx="7038777" cy="86002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79" y="6477056"/>
            <a:ext cx="9088041" cy="2001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79" y="4272151"/>
            <a:ext cx="9088041" cy="220490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1" y="2351900"/>
            <a:ext cx="4722217" cy="6652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2351900"/>
            <a:ext cx="4722217" cy="6652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2256237"/>
            <a:ext cx="4724074" cy="94029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1" y="3196529"/>
            <a:ext cx="4724074" cy="5807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3" y="2256237"/>
            <a:ext cx="4725930" cy="94029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3" y="3196529"/>
            <a:ext cx="4725930" cy="5807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401316"/>
            <a:ext cx="3517533" cy="17079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2" y="401317"/>
            <a:ext cx="5977020" cy="86026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1" y="2109244"/>
            <a:ext cx="3517533" cy="68947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7055697"/>
            <a:ext cx="6415088" cy="8329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900628"/>
            <a:ext cx="6415088" cy="60477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7888662"/>
            <a:ext cx="6415088" cy="11829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91" y="403650"/>
            <a:ext cx="9622631" cy="1679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2351900"/>
            <a:ext cx="9622631" cy="665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91" y="9342266"/>
            <a:ext cx="2494756" cy="536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036" y="9342266"/>
            <a:ext cx="3385741" cy="536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2466" y="9342266"/>
            <a:ext cx="2494756" cy="536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516653" y="0"/>
            <a:ext cx="12866971" cy="15119350"/>
            <a:chOff x="0" y="0"/>
            <a:chExt cx="6174850" cy="580944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74850" cy="5809447"/>
            </a:xfrm>
            <a:custGeom>
              <a:avLst/>
              <a:gdLst/>
              <a:ahLst/>
              <a:cxnLst/>
              <a:rect l="l" t="t" r="r" b="b"/>
              <a:pathLst>
                <a:path w="6174850" h="5809447">
                  <a:moveTo>
                    <a:pt x="0" y="0"/>
                  </a:moveTo>
                  <a:lnTo>
                    <a:pt x="6174850" y="0"/>
                  </a:lnTo>
                  <a:lnTo>
                    <a:pt x="6174850" y="5809447"/>
                  </a:lnTo>
                  <a:lnTo>
                    <a:pt x="0" y="5809447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en-US" noProof="0" dirty="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</p:grpSp>
      <p:sp>
        <p:nvSpPr>
          <p:cNvPr id="4" name="AutoShape 4"/>
          <p:cNvSpPr/>
          <p:nvPr/>
        </p:nvSpPr>
        <p:spPr>
          <a:xfrm flipV="1">
            <a:off x="9672033" y="10074275"/>
            <a:ext cx="10919858" cy="0"/>
          </a:xfrm>
          <a:prstGeom prst="line">
            <a:avLst/>
          </a:prstGeom>
          <a:ln w="190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noProof="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>
          <a:xfrm>
            <a:off x="-682068" y="1428501"/>
            <a:ext cx="9769612" cy="12647726"/>
            <a:chOff x="0" y="0"/>
            <a:chExt cx="10594790" cy="13716000"/>
          </a:xfrm>
        </p:grpSpPr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/>
            <a:srcRect l="19838" r="20434" b="20183"/>
            <a:stretch>
              <a:fillRect/>
            </a:stretch>
          </p:blipFill>
          <p:spPr>
            <a:xfrm>
              <a:off x="0" y="0"/>
              <a:ext cx="10594790" cy="13716000"/>
            </a:xfrm>
            <a:prstGeom prst="rect">
              <a:avLst/>
            </a:prstGeom>
          </p:spPr>
        </p:pic>
      </p:grpSp>
      <p:grpSp>
        <p:nvGrpSpPr>
          <p:cNvPr id="7" name="Group 7"/>
          <p:cNvGrpSpPr/>
          <p:nvPr/>
        </p:nvGrpSpPr>
        <p:grpSpPr>
          <a:xfrm>
            <a:off x="9672033" y="611235"/>
            <a:ext cx="9208166" cy="2853795"/>
            <a:chOff x="0" y="-66675"/>
            <a:chExt cx="10755074" cy="3081328"/>
          </a:xfrm>
        </p:grpSpPr>
        <p:sp>
          <p:nvSpPr>
            <p:cNvPr id="8" name="TextBox 8"/>
            <p:cNvSpPr txBox="1"/>
            <p:nvPr/>
          </p:nvSpPr>
          <p:spPr>
            <a:xfrm>
              <a:off x="0" y="2661983"/>
              <a:ext cx="10755074" cy="3526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lang="en-US" sz="2400" noProof="0" dirty="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505673"/>
              <a:ext cx="10755074" cy="14032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en-US" sz="2800" u="sng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John Smith</a:t>
              </a:r>
              <a:r>
                <a:rPr lang="en-US" sz="2800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, Jane Doe, Mark Brown</a:t>
              </a:r>
            </a:p>
            <a:p>
              <a:pPr>
                <a:lnSpc>
                  <a:spcPts val="3360"/>
                </a:lnSpc>
              </a:pPr>
              <a:endParaRPr lang="en-US" sz="28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  <a:p>
              <a:pPr>
                <a:lnSpc>
                  <a:spcPts val="3360"/>
                </a:lnSpc>
              </a:pPr>
              <a:endParaRPr lang="en-US" sz="28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66675"/>
              <a:ext cx="10755074" cy="461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en-US" sz="2800" b="1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Presenter &amp; Co-Authors:</a:t>
              </a: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3429295" y="14453990"/>
            <a:ext cx="7440394" cy="359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400" b="1" noProof="0" dirty="0">
                <a:solidFill>
                  <a:srgbClr val="EDF0F2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rPr>
              <a:t>Website:</a:t>
            </a:r>
            <a:r>
              <a:rPr lang="en-US" sz="24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https://nsbc.ug.edu.pl/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015412" y="14427231"/>
            <a:ext cx="7440394" cy="359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b="1" noProof="0" dirty="0">
                <a:solidFill>
                  <a:srgbClr val="EDF0F2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rPr>
              <a:t>Date: </a:t>
            </a:r>
            <a:r>
              <a:rPr lang="en-US" sz="24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May 10, 2025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9969509" y="7433134"/>
            <a:ext cx="10324905" cy="22452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9"/>
              </a:lnSpc>
            </a:pPr>
            <a:r>
              <a:rPr lang="en-US" sz="44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“Title of the Presented Poster/Presentation”</a:t>
            </a:r>
          </a:p>
          <a:p>
            <a:pPr algn="ctr">
              <a:lnSpc>
                <a:spcPts val="6019"/>
              </a:lnSpc>
            </a:pPr>
            <a:r>
              <a:rPr lang="en-US" sz="3600" noProof="0" dirty="0">
                <a:solidFill>
                  <a:srgbClr val="00B0F0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(Use a clear, bold font for the poster title.)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10346055" y="10322161"/>
            <a:ext cx="9208166" cy="2336258"/>
            <a:chOff x="0" y="-66675"/>
            <a:chExt cx="10755074" cy="2522528"/>
          </a:xfrm>
        </p:grpSpPr>
        <p:sp>
          <p:nvSpPr>
            <p:cNvPr id="15" name="TextBox 15"/>
            <p:cNvSpPr txBox="1"/>
            <p:nvPr/>
          </p:nvSpPr>
          <p:spPr>
            <a:xfrm>
              <a:off x="0" y="2103183"/>
              <a:ext cx="10755074" cy="3526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 lang="en-US" sz="2400" noProof="0" dirty="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505671"/>
              <a:ext cx="10755074" cy="9324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800" b="1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Email:</a:t>
              </a:r>
              <a:r>
                <a:rPr lang="en-US" sz="2800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 john.smith@example.edu</a:t>
              </a:r>
            </a:p>
            <a:p>
              <a:pPr algn="ctr">
                <a:lnSpc>
                  <a:spcPts val="3360"/>
                </a:lnSpc>
              </a:pPr>
              <a:endParaRPr lang="en-US" sz="28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66675"/>
              <a:ext cx="10755074" cy="461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800" b="1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 Contact Information: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9672032" y="2474835"/>
            <a:ext cx="10163779" cy="2695395"/>
            <a:chOff x="0" y="-66675"/>
            <a:chExt cx="10755074" cy="2910299"/>
          </a:xfrm>
        </p:grpSpPr>
        <p:sp>
          <p:nvSpPr>
            <p:cNvPr id="19" name="TextBox 19"/>
            <p:cNvSpPr txBox="1"/>
            <p:nvPr/>
          </p:nvSpPr>
          <p:spPr>
            <a:xfrm>
              <a:off x="0" y="2490954"/>
              <a:ext cx="10755074" cy="3526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lang="en-US" sz="2400" noProof="0" dirty="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505670"/>
              <a:ext cx="10755074" cy="12215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en-US" sz="2400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Department of Chemistry, University of Example, City, Country</a:t>
              </a:r>
            </a:p>
            <a:p>
              <a:pPr>
                <a:lnSpc>
                  <a:spcPts val="2800"/>
                </a:lnSpc>
              </a:pPr>
              <a:r>
                <a:rPr lang="en-US" sz="2400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(If needed, include multiple affiliations for different authors.)</a:t>
              </a:r>
            </a:p>
            <a:p>
              <a:pPr>
                <a:lnSpc>
                  <a:spcPts val="3360"/>
                </a:lnSpc>
              </a:pPr>
              <a:endParaRPr lang="en-US" sz="2400" noProof="0" dirty="0">
                <a:solidFill>
                  <a:srgbClr val="EDF0F2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66675"/>
              <a:ext cx="10755074" cy="461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en-US" sz="2800" b="1" noProof="0" dirty="0">
                  <a:solidFill>
                    <a:srgbClr val="EDF0F2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Affiliation:</a:t>
              </a:r>
            </a:p>
          </p:txBody>
        </p:sp>
      </p:grp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04350F43-F5B6-6327-CA19-F965585BBB3D}"/>
              </a:ext>
            </a:extLst>
          </p:cNvPr>
          <p:cNvSpPr/>
          <p:nvPr/>
        </p:nvSpPr>
        <p:spPr>
          <a:xfrm>
            <a:off x="16648809" y="869784"/>
            <a:ext cx="4462780" cy="150252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u="sng" noProof="0" dirty="0">
                <a:solidFill>
                  <a:srgbClr val="00B0F0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Underline the presenting author’s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noProof="0" dirty="0">
                <a:solidFill>
                  <a:srgbClr val="00B0F0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List all authors/contributors</a:t>
            </a:r>
          </a:p>
        </p:txBody>
      </p: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A98EF05F-EA36-1EAA-3326-63901B16EAD5}"/>
              </a:ext>
            </a:extLst>
          </p:cNvPr>
          <p:cNvCxnSpPr>
            <a:cxnSpLocks/>
            <a:stCxn id="23" idx="1"/>
          </p:cNvCxnSpPr>
          <p:nvPr/>
        </p:nvCxnSpPr>
        <p:spPr>
          <a:xfrm flipH="1" flipV="1">
            <a:off x="16115409" y="1431868"/>
            <a:ext cx="533400" cy="189177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B3E4C150-4B33-B13E-716E-BDF26F049B50}"/>
              </a:ext>
            </a:extLst>
          </p:cNvPr>
          <p:cNvSpPr txBox="1"/>
          <p:nvPr/>
        </p:nvSpPr>
        <p:spPr>
          <a:xfrm>
            <a:off x="10834499" y="4142225"/>
            <a:ext cx="9208166" cy="1274108"/>
          </a:xfrm>
          <a:prstGeom prst="roundRect">
            <a:avLst/>
          </a:prstGeom>
          <a:noFill/>
          <a:ln w="254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b="1" noProof="0" dirty="0">
                <a:solidFill>
                  <a:srgbClr val="00B0F0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Department of Example, Faculty of Example, University of Example, City, Country</a:t>
            </a:r>
          </a:p>
          <a:p>
            <a:pPr algn="l">
              <a:lnSpc>
                <a:spcPts val="2800"/>
              </a:lnSpc>
            </a:pPr>
            <a:r>
              <a:rPr lang="en-US" sz="2000" b="1" noProof="0" dirty="0">
                <a:solidFill>
                  <a:srgbClr val="00B0F0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(If needed, include multiple affiliations for different authors.)</a:t>
            </a:r>
          </a:p>
        </p:txBody>
      </p:sp>
      <p:cxnSp>
        <p:nvCxnSpPr>
          <p:cNvPr id="26" name="Łącznik: łamany 25">
            <a:extLst>
              <a:ext uri="{FF2B5EF4-FFF2-40B4-BE49-F238E27FC236}">
                <a16:creationId xmlns:a16="http://schemas.microsoft.com/office/drawing/2014/main" id="{C9F3F431-E541-8460-C0C2-99F6649FD281}"/>
              </a:ext>
            </a:extLst>
          </p:cNvPr>
          <p:cNvCxnSpPr>
            <a:cxnSpLocks/>
            <a:stCxn id="25" idx="1"/>
          </p:cNvCxnSpPr>
          <p:nvPr/>
        </p:nvCxnSpPr>
        <p:spPr>
          <a:xfrm rot="10800000">
            <a:off x="10361825" y="4023599"/>
            <a:ext cx="472675" cy="755681"/>
          </a:xfrm>
          <a:prstGeom prst="bentConnector2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/>
          <p:nvPr/>
        </p:nvSpPr>
        <p:spPr>
          <a:xfrm>
            <a:off x="2705759" y="11528896"/>
            <a:ext cx="6330766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 sz="280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2389663" y="1988414"/>
            <a:ext cx="16974757" cy="5188059"/>
            <a:chOff x="-895412" y="-3800774"/>
            <a:chExt cx="22633010" cy="6917412"/>
          </a:xfrm>
        </p:grpSpPr>
        <p:sp>
          <p:nvSpPr>
            <p:cNvPr id="8" name="TextBox 8"/>
            <p:cNvSpPr txBox="1"/>
            <p:nvPr/>
          </p:nvSpPr>
          <p:spPr>
            <a:xfrm>
              <a:off x="0" y="2661983"/>
              <a:ext cx="20348241" cy="45465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 sz="28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623271"/>
              <a:ext cx="20348241" cy="5700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 sz="28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-895412" y="-3800774"/>
              <a:ext cx="22633010" cy="11705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3200" b="1" dirty="0">
                  <a:solidFill>
                    <a:srgbClr val="FF0000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This is an example of a post</a:t>
              </a:r>
              <a:r>
                <a:rPr lang="pl-PL" sz="3200" b="1" dirty="0">
                  <a:solidFill>
                    <a:srgbClr val="FF0000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er</a:t>
              </a:r>
              <a:r>
                <a:rPr lang="en-US" sz="3200" b="1" dirty="0">
                  <a:solidFill>
                    <a:srgbClr val="FF0000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. Your poster can look how you want it to look, but please pay attention to whether the text can be read as you edit the video. 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022186" y="3269118"/>
            <a:ext cx="9510798" cy="6173747"/>
            <a:chOff x="0" y="-66675"/>
            <a:chExt cx="10547478" cy="8231663"/>
          </a:xfrm>
        </p:grpSpPr>
        <p:sp>
          <p:nvSpPr>
            <p:cNvPr id="13" name="TextBox 13"/>
            <p:cNvSpPr txBox="1"/>
            <p:nvPr/>
          </p:nvSpPr>
          <p:spPr>
            <a:xfrm>
              <a:off x="0" y="7691183"/>
              <a:ext cx="10547478" cy="4738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710514"/>
              <a:ext cx="9601201" cy="71513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Praesent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sagittis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Proin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congue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ex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egestas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luctus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Suspendisse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id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interdum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maximus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in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ultricies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sapien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molestie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fermentum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elit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condimentum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8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endParaRPr lang="en-US" sz="3600" dirty="0">
                <a:solidFill>
                  <a:srgbClr val="023B0B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66675"/>
              <a:ext cx="10547478" cy="608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pl-PL" sz="36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Introduction</a:t>
              </a:r>
              <a:endParaRPr lang="en-US" sz="36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734923" y="9780627"/>
            <a:ext cx="9461389" cy="5335547"/>
            <a:chOff x="-330266" y="-66675"/>
            <a:chExt cx="10877744" cy="7114063"/>
          </a:xfrm>
        </p:grpSpPr>
        <p:sp>
          <p:nvSpPr>
            <p:cNvPr id="17" name="TextBox 17"/>
            <p:cNvSpPr txBox="1"/>
            <p:nvPr/>
          </p:nvSpPr>
          <p:spPr>
            <a:xfrm>
              <a:off x="0" y="6573583"/>
              <a:ext cx="10547478" cy="4738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-330266" y="839576"/>
              <a:ext cx="10547478" cy="51969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59081" lvl="1">
                <a:lnSpc>
                  <a:spcPts val="3360"/>
                </a:lnSpc>
              </a:pP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Praesent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sagittis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Proin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congue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ex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egestas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luctus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endParaRPr lang="en-US" sz="3200" dirty="0">
                <a:solidFill>
                  <a:srgbClr val="023B0B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66675"/>
              <a:ext cx="10547478" cy="608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pl-PL" sz="36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Methodology</a:t>
              </a:r>
              <a:endParaRPr lang="en-US" sz="36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grpSp>
        <p:nvGrpSpPr>
          <p:cNvPr id="20" name="Group 16">
            <a:extLst>
              <a:ext uri="{FF2B5EF4-FFF2-40B4-BE49-F238E27FC236}">
                <a16:creationId xmlns:a16="http://schemas.microsoft.com/office/drawing/2014/main" id="{FFFED4AB-6ABD-4ADF-2567-8DB8912812CF}"/>
              </a:ext>
            </a:extLst>
          </p:cNvPr>
          <p:cNvGrpSpPr/>
          <p:nvPr/>
        </p:nvGrpSpPr>
        <p:grpSpPr>
          <a:xfrm>
            <a:off x="11449050" y="3266646"/>
            <a:ext cx="7915370" cy="6411846"/>
            <a:chOff x="0" y="-251150"/>
            <a:chExt cx="10553827" cy="8549130"/>
          </a:xfrm>
        </p:grpSpPr>
        <p:sp>
          <p:nvSpPr>
            <p:cNvPr id="21" name="TextBox 17">
              <a:extLst>
                <a:ext uri="{FF2B5EF4-FFF2-40B4-BE49-F238E27FC236}">
                  <a16:creationId xmlns:a16="http://schemas.microsoft.com/office/drawing/2014/main" id="{DF62C74E-8CC6-5682-E4DD-60AAE769CC67}"/>
                </a:ext>
              </a:extLst>
            </p:cNvPr>
            <p:cNvSpPr txBox="1"/>
            <p:nvPr/>
          </p:nvSpPr>
          <p:spPr>
            <a:xfrm>
              <a:off x="0" y="6573582"/>
              <a:ext cx="10547478" cy="4738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22" name="TextBox 18">
              <a:extLst>
                <a:ext uri="{FF2B5EF4-FFF2-40B4-BE49-F238E27FC236}">
                  <a16:creationId xmlns:a16="http://schemas.microsoft.com/office/drawing/2014/main" id="{E8EA7D8E-270B-C2FD-E0AF-BB203E9EC03E}"/>
                </a:ext>
              </a:extLst>
            </p:cNvPr>
            <p:cNvSpPr txBox="1"/>
            <p:nvPr/>
          </p:nvSpPr>
          <p:spPr>
            <a:xfrm>
              <a:off x="0" y="648705"/>
              <a:ext cx="10547478" cy="7649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Praesent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sagittis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Proin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congue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ex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egestas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luctus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Suspendisse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id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diam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interdum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maximus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in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ultricies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sapien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sit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molestie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fermentum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elit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condimentum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4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4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endParaRPr lang="en-US" sz="3200" dirty="0">
                <a:solidFill>
                  <a:srgbClr val="023B0B"/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656C609E-1020-AF76-A750-C1A11B4C0630}"/>
                </a:ext>
              </a:extLst>
            </p:cNvPr>
            <p:cNvSpPr txBox="1"/>
            <p:nvPr/>
          </p:nvSpPr>
          <p:spPr>
            <a:xfrm>
              <a:off x="6349" y="-251150"/>
              <a:ext cx="10547478" cy="608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pl-PL" sz="36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Results</a:t>
              </a:r>
              <a:r>
                <a:rPr lang="pl-PL" sz="3600" b="1" dirty="0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 </a:t>
              </a:r>
              <a:endParaRPr lang="en-US" sz="36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grpSp>
        <p:nvGrpSpPr>
          <p:cNvPr id="26" name="Group 16">
            <a:extLst>
              <a:ext uri="{FF2B5EF4-FFF2-40B4-BE49-F238E27FC236}">
                <a16:creationId xmlns:a16="http://schemas.microsoft.com/office/drawing/2014/main" id="{5EA53C85-97F5-97D2-A86C-A0B7D64EE950}"/>
              </a:ext>
            </a:extLst>
          </p:cNvPr>
          <p:cNvGrpSpPr/>
          <p:nvPr/>
        </p:nvGrpSpPr>
        <p:grpSpPr>
          <a:xfrm>
            <a:off x="13125450" y="13692126"/>
            <a:ext cx="4335731" cy="524730"/>
            <a:chOff x="0" y="6303145"/>
            <a:chExt cx="10605725" cy="837814"/>
          </a:xfrm>
        </p:grpSpPr>
        <p:sp>
          <p:nvSpPr>
            <p:cNvPr id="27" name="TextBox 17">
              <a:extLst>
                <a:ext uri="{FF2B5EF4-FFF2-40B4-BE49-F238E27FC236}">
                  <a16:creationId xmlns:a16="http://schemas.microsoft.com/office/drawing/2014/main" id="{1A7CB00F-D178-7A88-CFC6-0907B7040C54}"/>
                </a:ext>
              </a:extLst>
            </p:cNvPr>
            <p:cNvSpPr txBox="1"/>
            <p:nvPr/>
          </p:nvSpPr>
          <p:spPr>
            <a:xfrm>
              <a:off x="0" y="6573580"/>
              <a:ext cx="10547478" cy="567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4184F8D0-3466-1F69-2FEB-EDE7DCD7EE79}"/>
                </a:ext>
              </a:extLst>
            </p:cNvPr>
            <p:cNvSpPr txBox="1"/>
            <p:nvPr/>
          </p:nvSpPr>
          <p:spPr>
            <a:xfrm>
              <a:off x="58247" y="6303145"/>
              <a:ext cx="10547478" cy="6367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pl-PL" sz="2000" b="1" dirty="0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Fig. 1. </a:t>
              </a:r>
              <a:r>
                <a:rPr lang="pl-PL" sz="20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Figure</a:t>
              </a:r>
              <a:r>
                <a:rPr lang="pl-PL" sz="2000" b="1" dirty="0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 1. </a:t>
              </a:r>
              <a:endParaRPr lang="en-US" sz="20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grpSp>
        <p:nvGrpSpPr>
          <p:cNvPr id="4" name="Group 5">
            <a:extLst>
              <a:ext uri="{FF2B5EF4-FFF2-40B4-BE49-F238E27FC236}">
                <a16:creationId xmlns:a16="http://schemas.microsoft.com/office/drawing/2014/main" id="{E82BE5AA-56C8-D7CD-5656-01DECE449C73}"/>
              </a:ext>
            </a:extLst>
          </p:cNvPr>
          <p:cNvGrpSpPr>
            <a:grpSpLocks noChangeAspect="1"/>
          </p:cNvGrpSpPr>
          <p:nvPr/>
        </p:nvGrpSpPr>
        <p:grpSpPr>
          <a:xfrm>
            <a:off x="14072867" y="10438090"/>
            <a:ext cx="2440899" cy="3159985"/>
            <a:chOff x="0" y="0"/>
            <a:chExt cx="10594790" cy="13716000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31BA4526-D72B-0744-2D3B-6A86A61D42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9838" r="20434" b="20183"/>
            <a:stretch>
              <a:fillRect/>
            </a:stretch>
          </p:blipFill>
          <p:spPr>
            <a:xfrm>
              <a:off x="0" y="0"/>
              <a:ext cx="10594790" cy="13716000"/>
            </a:xfrm>
            <a:prstGeom prst="rect">
              <a:avLst/>
            </a:prstGeom>
          </p:spPr>
        </p:pic>
      </p:grpSp>
      <p:grpSp>
        <p:nvGrpSpPr>
          <p:cNvPr id="28" name="Group 2">
            <a:extLst>
              <a:ext uri="{FF2B5EF4-FFF2-40B4-BE49-F238E27FC236}">
                <a16:creationId xmlns:a16="http://schemas.microsoft.com/office/drawing/2014/main" id="{9FEE4181-C585-B406-7A53-E55B24480F3D}"/>
              </a:ext>
            </a:extLst>
          </p:cNvPr>
          <p:cNvGrpSpPr/>
          <p:nvPr/>
        </p:nvGrpSpPr>
        <p:grpSpPr>
          <a:xfrm rot="5400000">
            <a:off x="9914733" y="-9929019"/>
            <a:ext cx="1539874" cy="21397914"/>
            <a:chOff x="0" y="0"/>
            <a:chExt cx="1055225" cy="8609203"/>
          </a:xfrm>
        </p:grpSpPr>
        <p:sp>
          <p:nvSpPr>
            <p:cNvPr id="30" name="Freeform 3">
              <a:extLst>
                <a:ext uri="{FF2B5EF4-FFF2-40B4-BE49-F238E27FC236}">
                  <a16:creationId xmlns:a16="http://schemas.microsoft.com/office/drawing/2014/main" id="{A4AF2F14-4C86-4E43-D911-44DDE89AC300}"/>
                </a:ext>
              </a:extLst>
            </p:cNvPr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 sz="28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5777D-9066-BD75-B6E9-F2E59F39E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>
            <a:extLst>
              <a:ext uri="{FF2B5EF4-FFF2-40B4-BE49-F238E27FC236}">
                <a16:creationId xmlns:a16="http://schemas.microsoft.com/office/drawing/2014/main" id="{918D64AA-EE33-12FA-2171-9E516871770B}"/>
              </a:ext>
            </a:extLst>
          </p:cNvPr>
          <p:cNvGrpSpPr/>
          <p:nvPr/>
        </p:nvGrpSpPr>
        <p:grpSpPr>
          <a:xfrm>
            <a:off x="3065377" y="4858433"/>
            <a:ext cx="15261180" cy="1120025"/>
            <a:chOff x="0" y="1623271"/>
            <a:chExt cx="20348240" cy="1493367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31D33AB-218E-A009-4E7E-9DC0BE6B89DB}"/>
                </a:ext>
              </a:extLst>
            </p:cNvPr>
            <p:cNvSpPr txBox="1"/>
            <p:nvPr/>
          </p:nvSpPr>
          <p:spPr>
            <a:xfrm>
              <a:off x="0" y="2661983"/>
              <a:ext cx="20348240" cy="45465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 sz="28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BC2949D8-62A7-F72A-908C-CCDDA1898EF4}"/>
                </a:ext>
              </a:extLst>
            </p:cNvPr>
            <p:cNvSpPr txBox="1"/>
            <p:nvPr/>
          </p:nvSpPr>
          <p:spPr>
            <a:xfrm>
              <a:off x="0" y="1623271"/>
              <a:ext cx="20348240" cy="581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 sz="28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</p:grpSp>
      <p:grpSp>
        <p:nvGrpSpPr>
          <p:cNvPr id="20" name="Group 16">
            <a:extLst>
              <a:ext uri="{FF2B5EF4-FFF2-40B4-BE49-F238E27FC236}">
                <a16:creationId xmlns:a16="http://schemas.microsoft.com/office/drawing/2014/main" id="{F5280AFE-D601-E51F-47F7-BE2292F341A0}"/>
              </a:ext>
            </a:extLst>
          </p:cNvPr>
          <p:cNvGrpSpPr/>
          <p:nvPr/>
        </p:nvGrpSpPr>
        <p:grpSpPr>
          <a:xfrm>
            <a:off x="862012" y="3521075"/>
            <a:ext cx="10102692" cy="6514447"/>
            <a:chOff x="0" y="-66675"/>
            <a:chExt cx="10607225" cy="8685930"/>
          </a:xfrm>
        </p:grpSpPr>
        <p:sp>
          <p:nvSpPr>
            <p:cNvPr id="21" name="TextBox 17">
              <a:extLst>
                <a:ext uri="{FF2B5EF4-FFF2-40B4-BE49-F238E27FC236}">
                  <a16:creationId xmlns:a16="http://schemas.microsoft.com/office/drawing/2014/main" id="{83118356-1401-9A65-ECEF-0FE848EB1092}"/>
                </a:ext>
              </a:extLst>
            </p:cNvPr>
            <p:cNvSpPr txBox="1"/>
            <p:nvPr/>
          </p:nvSpPr>
          <p:spPr>
            <a:xfrm>
              <a:off x="0" y="6573583"/>
              <a:ext cx="10547478" cy="4738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22" name="TextBox 18">
              <a:extLst>
                <a:ext uri="{FF2B5EF4-FFF2-40B4-BE49-F238E27FC236}">
                  <a16:creationId xmlns:a16="http://schemas.microsoft.com/office/drawing/2014/main" id="{9ED21FF8-D44F-8100-BBD1-F8D6BA463D7D}"/>
                </a:ext>
              </a:extLst>
            </p:cNvPr>
            <p:cNvSpPr txBox="1"/>
            <p:nvPr/>
          </p:nvSpPr>
          <p:spPr>
            <a:xfrm>
              <a:off x="59747" y="767532"/>
              <a:ext cx="10547478" cy="78517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Praesent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sagittis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Proin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congue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ex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egestas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luctus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Suspendisse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id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interdum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maximus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ultricies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sapien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molestie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fermentum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elit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condimentum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Nunc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augue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efficitur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dignissim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dictum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odio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Nunc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augue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efficitur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dignissim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dictum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odio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FC12998C-059E-1C38-727E-FCB696512928}"/>
                </a:ext>
              </a:extLst>
            </p:cNvPr>
            <p:cNvSpPr txBox="1"/>
            <p:nvPr/>
          </p:nvSpPr>
          <p:spPr>
            <a:xfrm>
              <a:off x="0" y="-66675"/>
              <a:ext cx="10547478" cy="608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pl-PL" sz="36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Results</a:t>
              </a:r>
              <a:r>
                <a:rPr lang="pl-PL" sz="3600" b="1" dirty="0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 </a:t>
              </a:r>
              <a:endParaRPr lang="en-US" sz="36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sp>
        <p:nvSpPr>
          <p:cNvPr id="27" name="TextBox 17">
            <a:extLst>
              <a:ext uri="{FF2B5EF4-FFF2-40B4-BE49-F238E27FC236}">
                <a16:creationId xmlns:a16="http://schemas.microsoft.com/office/drawing/2014/main" id="{5FD02B27-FA7D-7E74-15A4-83705389A0C3}"/>
              </a:ext>
            </a:extLst>
          </p:cNvPr>
          <p:cNvSpPr txBox="1"/>
          <p:nvPr/>
        </p:nvSpPr>
        <p:spPr>
          <a:xfrm>
            <a:off x="2071587" y="11721584"/>
            <a:ext cx="7910608" cy="3553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endParaRPr sz="320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01017765-A418-7EC4-4392-959675446006}"/>
              </a:ext>
            </a:extLst>
          </p:cNvPr>
          <p:cNvGrpSpPr/>
          <p:nvPr/>
        </p:nvGrpSpPr>
        <p:grpSpPr>
          <a:xfrm>
            <a:off x="12596812" y="3417202"/>
            <a:ext cx="7284822" cy="8689738"/>
            <a:chOff x="0" y="-66675"/>
            <a:chExt cx="10579227" cy="18187626"/>
          </a:xfrm>
        </p:grpSpPr>
        <p:sp>
          <p:nvSpPr>
            <p:cNvPr id="6" name="TextBox 17">
              <a:extLst>
                <a:ext uri="{FF2B5EF4-FFF2-40B4-BE49-F238E27FC236}">
                  <a16:creationId xmlns:a16="http://schemas.microsoft.com/office/drawing/2014/main" id="{B5E9DCCE-9CF9-5C9F-9F95-CA74CB7EA939}"/>
                </a:ext>
              </a:extLst>
            </p:cNvPr>
            <p:cNvSpPr txBox="1"/>
            <p:nvPr/>
          </p:nvSpPr>
          <p:spPr>
            <a:xfrm>
              <a:off x="0" y="6573585"/>
              <a:ext cx="10547478" cy="743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28" name="TextBox 18">
              <a:extLst>
                <a:ext uri="{FF2B5EF4-FFF2-40B4-BE49-F238E27FC236}">
                  <a16:creationId xmlns:a16="http://schemas.microsoft.com/office/drawing/2014/main" id="{DEA077E0-863B-8D4D-785B-52117EAB4EAF}"/>
                </a:ext>
              </a:extLst>
            </p:cNvPr>
            <p:cNvSpPr txBox="1"/>
            <p:nvPr/>
          </p:nvSpPr>
          <p:spPr>
            <a:xfrm>
              <a:off x="31749" y="1157636"/>
              <a:ext cx="10547478" cy="169633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Praesent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sagittis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Proin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congue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ex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egestas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luctus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Suspendisse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id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interdum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maximus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in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ultricies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sapien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molestie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sem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fermentum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elit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condimentum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Nunc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augue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efficitur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dignissim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dictum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odio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Nunc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volutpat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augue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efficitur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dignissim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justo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felis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dictum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odio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libero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turpis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Lorem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ipsum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dolor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consectetur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adipiscing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hendrerit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mauris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tincidunt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commodo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Donec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iaculis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tellus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sit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amet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Nullam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ultrices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tristique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elit id,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auctor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metus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pellentesque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nec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dui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quis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laoreet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non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tortor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aliquet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tempus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at,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mollis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erat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Integer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ac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consequat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 </a:t>
              </a:r>
              <a:r>
                <a:rPr lang="pl-PL" sz="2000" dirty="0" err="1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risus</a:t>
              </a:r>
              <a:r>
                <a:rPr lang="pl-PL" sz="20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. </a:t>
              </a:r>
            </a:p>
          </p:txBody>
        </p:sp>
        <p:sp>
          <p:nvSpPr>
            <p:cNvPr id="30" name="TextBox 19">
              <a:extLst>
                <a:ext uri="{FF2B5EF4-FFF2-40B4-BE49-F238E27FC236}">
                  <a16:creationId xmlns:a16="http://schemas.microsoft.com/office/drawing/2014/main" id="{FDB68E9B-8324-11C4-1256-1D43843A8A78}"/>
                </a:ext>
              </a:extLst>
            </p:cNvPr>
            <p:cNvSpPr txBox="1"/>
            <p:nvPr/>
          </p:nvSpPr>
          <p:spPr>
            <a:xfrm>
              <a:off x="0" y="-66675"/>
              <a:ext cx="10547478" cy="9549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pl-PL" sz="3600" b="1" dirty="0">
                  <a:solidFill>
                    <a:srgbClr val="023B0B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C</a:t>
              </a:r>
              <a:r>
                <a:rPr lang="en-US" sz="36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"/>
                  <a:cs typeface="Poppins" panose="00000500000000000000" pitchFamily="2" charset="-18"/>
                  <a:sym typeface="Poppins"/>
                </a:rPr>
                <a:t>onclusions</a:t>
              </a:r>
              <a:r>
                <a:rPr lang="pl-PL" sz="3600" b="1" dirty="0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 </a:t>
              </a:r>
              <a:endParaRPr lang="en-US" sz="36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grpSp>
        <p:nvGrpSpPr>
          <p:cNvPr id="31" name="Group 16">
            <a:extLst>
              <a:ext uri="{FF2B5EF4-FFF2-40B4-BE49-F238E27FC236}">
                <a16:creationId xmlns:a16="http://schemas.microsoft.com/office/drawing/2014/main" id="{334E96B2-D7BF-1FEC-FF61-BB6BEAABEE0F}"/>
              </a:ext>
            </a:extLst>
          </p:cNvPr>
          <p:cNvGrpSpPr/>
          <p:nvPr/>
        </p:nvGrpSpPr>
        <p:grpSpPr>
          <a:xfrm>
            <a:off x="12682438" y="12752104"/>
            <a:ext cx="7934420" cy="1807284"/>
            <a:chOff x="0" y="97487"/>
            <a:chExt cx="10579227" cy="7639098"/>
          </a:xfrm>
        </p:grpSpPr>
        <p:sp>
          <p:nvSpPr>
            <p:cNvPr id="32" name="TextBox 17">
              <a:extLst>
                <a:ext uri="{FF2B5EF4-FFF2-40B4-BE49-F238E27FC236}">
                  <a16:creationId xmlns:a16="http://schemas.microsoft.com/office/drawing/2014/main" id="{ECB245C3-294D-2FCC-5D34-381F5DE488B7}"/>
                </a:ext>
              </a:extLst>
            </p:cNvPr>
            <p:cNvSpPr txBox="1"/>
            <p:nvPr/>
          </p:nvSpPr>
          <p:spPr>
            <a:xfrm>
              <a:off x="0" y="6573583"/>
              <a:ext cx="10547478" cy="11630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endParaRPr sz="32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  <p:sp>
          <p:nvSpPr>
            <p:cNvPr id="33" name="TextBox 18">
              <a:extLst>
                <a:ext uri="{FF2B5EF4-FFF2-40B4-BE49-F238E27FC236}">
                  <a16:creationId xmlns:a16="http://schemas.microsoft.com/office/drawing/2014/main" id="{4A79DA7D-895F-B05F-2E7E-CD383C3418A5}"/>
                </a:ext>
              </a:extLst>
            </p:cNvPr>
            <p:cNvSpPr txBox="1"/>
            <p:nvPr/>
          </p:nvSpPr>
          <p:spPr>
            <a:xfrm>
              <a:off x="31749" y="2524246"/>
              <a:ext cx="10547478" cy="427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18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1.</a:t>
              </a:r>
            </a:p>
            <a:p>
              <a:pPr algn="just">
                <a:lnSpc>
                  <a:spcPct val="120000"/>
                </a:lnSpc>
              </a:pPr>
              <a:r>
                <a:rPr lang="pl-PL" sz="18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2.</a:t>
              </a:r>
            </a:p>
            <a:p>
              <a:pPr algn="just">
                <a:lnSpc>
                  <a:spcPct val="120000"/>
                </a:lnSpc>
              </a:pPr>
              <a:r>
                <a:rPr lang="pl-PL" sz="1800" dirty="0">
                  <a:solidFill>
                    <a:srgbClr val="000000"/>
                  </a:solidFill>
                  <a:latin typeface="Poppins" panose="00000500000000000000" pitchFamily="2" charset="-18"/>
                  <a:ea typeface="Calibri" panose="020F0502020204030204" pitchFamily="34" charset="0"/>
                  <a:cs typeface="Poppins" panose="00000500000000000000" pitchFamily="2" charset="-18"/>
                </a:rPr>
                <a:t>3.</a:t>
              </a:r>
            </a:p>
          </p:txBody>
        </p:sp>
        <p:sp>
          <p:nvSpPr>
            <p:cNvPr id="34" name="TextBox 19">
              <a:extLst>
                <a:ext uri="{FF2B5EF4-FFF2-40B4-BE49-F238E27FC236}">
                  <a16:creationId xmlns:a16="http://schemas.microsoft.com/office/drawing/2014/main" id="{472D6D15-12DE-ADFD-C22B-AB056A4E9310}"/>
                </a:ext>
              </a:extLst>
            </p:cNvPr>
            <p:cNvSpPr txBox="1"/>
            <p:nvPr/>
          </p:nvSpPr>
          <p:spPr>
            <a:xfrm>
              <a:off x="0" y="97487"/>
              <a:ext cx="10547478" cy="14933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60"/>
                </a:lnSpc>
              </a:pPr>
              <a:r>
                <a:rPr lang="pl-PL" sz="3600" b="1" dirty="0" err="1">
                  <a:solidFill>
                    <a:srgbClr val="023B0B"/>
                  </a:solidFill>
                  <a:latin typeface="Poppins" panose="00000500000000000000" pitchFamily="2" charset="-18"/>
                  <a:ea typeface="Poppins Bold"/>
                  <a:cs typeface="Poppins" panose="00000500000000000000" pitchFamily="2" charset="-18"/>
                  <a:sym typeface="Poppins Bold"/>
                </a:rPr>
                <a:t>Bibliography</a:t>
              </a:r>
              <a:endParaRPr lang="en-US" sz="3600" b="1" dirty="0">
                <a:solidFill>
                  <a:srgbClr val="023B0B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endParaRPr>
            </a:p>
          </p:txBody>
        </p:sp>
      </p:grpSp>
      <p:grpSp>
        <p:nvGrpSpPr>
          <p:cNvPr id="5" name="Group 2">
            <a:extLst>
              <a:ext uri="{FF2B5EF4-FFF2-40B4-BE49-F238E27FC236}">
                <a16:creationId xmlns:a16="http://schemas.microsoft.com/office/drawing/2014/main" id="{3886EA91-708B-0786-D3C2-6E516C58ECB1}"/>
              </a:ext>
            </a:extLst>
          </p:cNvPr>
          <p:cNvGrpSpPr/>
          <p:nvPr/>
        </p:nvGrpSpPr>
        <p:grpSpPr>
          <a:xfrm rot="5400000">
            <a:off x="9914733" y="-9929019"/>
            <a:ext cx="1539874" cy="21397914"/>
            <a:chOff x="0" y="0"/>
            <a:chExt cx="1055225" cy="8609203"/>
          </a:xfrm>
        </p:grpSpPr>
        <p:sp>
          <p:nvSpPr>
            <p:cNvPr id="12" name="Freeform 3">
              <a:extLst>
                <a:ext uri="{FF2B5EF4-FFF2-40B4-BE49-F238E27FC236}">
                  <a16:creationId xmlns:a16="http://schemas.microsoft.com/office/drawing/2014/main" id="{98A8115B-B850-592B-C390-0EC8B4CBA7E7}"/>
                </a:ext>
              </a:extLst>
            </p:cNvPr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 sz="2800">
                <a:latin typeface="Poppins" panose="00000500000000000000" pitchFamily="2" charset="-18"/>
                <a:cs typeface="Poppins" panose="00000500000000000000" pitchFamily="2" charset="-18"/>
              </a:endParaRPr>
            </a:p>
          </p:txBody>
        </p:sp>
      </p:grpSp>
      <p:sp>
        <p:nvSpPr>
          <p:cNvPr id="13" name="TextBox 10">
            <a:extLst>
              <a:ext uri="{FF2B5EF4-FFF2-40B4-BE49-F238E27FC236}">
                <a16:creationId xmlns:a16="http://schemas.microsoft.com/office/drawing/2014/main" id="{7E652016-361B-155B-5848-2F217C1B87A2}"/>
              </a:ext>
            </a:extLst>
          </p:cNvPr>
          <p:cNvSpPr txBox="1"/>
          <p:nvPr/>
        </p:nvSpPr>
        <p:spPr>
          <a:xfrm>
            <a:off x="2420420" y="2045744"/>
            <a:ext cx="16974757" cy="8779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3200" b="1" dirty="0">
                <a:solidFill>
                  <a:srgbClr val="FF0000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rPr>
              <a:t>This is an example of a post</a:t>
            </a:r>
            <a:r>
              <a:rPr lang="pl-PL" sz="3200" b="1" dirty="0">
                <a:solidFill>
                  <a:srgbClr val="FF0000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rPr>
              <a:t>er</a:t>
            </a:r>
            <a:r>
              <a:rPr lang="en-US" sz="3200" b="1" dirty="0">
                <a:solidFill>
                  <a:srgbClr val="FF0000"/>
                </a:solidFill>
                <a:latin typeface="Poppins" panose="00000500000000000000" pitchFamily="2" charset="-18"/>
                <a:ea typeface="Poppins Bold"/>
                <a:cs typeface="Poppins" panose="00000500000000000000" pitchFamily="2" charset="-18"/>
                <a:sym typeface="Poppins Bold"/>
              </a:rPr>
              <a:t>. Your poster can look how you want it to look, but please pay attention to whether the text can be read as you edit the video. 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10795FD-AA54-0D82-728C-5D2255FEF3FD}"/>
              </a:ext>
            </a:extLst>
          </p:cNvPr>
          <p:cNvSpPr txBox="1"/>
          <p:nvPr/>
        </p:nvSpPr>
        <p:spPr>
          <a:xfrm>
            <a:off x="1090612" y="10470628"/>
            <a:ext cx="10744200" cy="173664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3200" b="1" dirty="0" err="1">
                <a:solidFill>
                  <a:srgbClr val="00B0F0"/>
                </a:solidFill>
              </a:rPr>
              <a:t>This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is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only</a:t>
            </a:r>
            <a:r>
              <a:rPr lang="pl-PL" sz="3200" b="1" dirty="0">
                <a:solidFill>
                  <a:srgbClr val="00B0F0"/>
                </a:solidFill>
              </a:rPr>
              <a:t> a </a:t>
            </a:r>
            <a:r>
              <a:rPr lang="pl-PL" sz="3200" b="1" dirty="0" err="1">
                <a:solidFill>
                  <a:srgbClr val="00B0F0"/>
                </a:solidFill>
              </a:rPr>
              <a:t>suggested</a:t>
            </a:r>
            <a:r>
              <a:rPr lang="pl-PL" sz="3200" b="1" dirty="0">
                <a:solidFill>
                  <a:srgbClr val="00B0F0"/>
                </a:solidFill>
              </a:rPr>
              <a:t> form of poster </a:t>
            </a:r>
            <a:r>
              <a:rPr lang="pl-PL" sz="3200" b="1" dirty="0" err="1">
                <a:solidFill>
                  <a:srgbClr val="00B0F0"/>
                </a:solidFill>
              </a:rPr>
              <a:t>preparation</a:t>
            </a:r>
            <a:r>
              <a:rPr lang="pl-PL" sz="3200" b="1" dirty="0">
                <a:solidFill>
                  <a:srgbClr val="00B0F0"/>
                </a:solidFill>
              </a:rPr>
              <a:t>. </a:t>
            </a:r>
          </a:p>
          <a:p>
            <a:pPr algn="ctr"/>
            <a:r>
              <a:rPr lang="pl-PL" sz="3200" b="1" dirty="0">
                <a:solidFill>
                  <a:srgbClr val="00B0F0"/>
                </a:solidFill>
              </a:rPr>
              <a:t>How the </a:t>
            </a:r>
            <a:r>
              <a:rPr lang="pl-PL" sz="3200" b="1" dirty="0" err="1">
                <a:solidFill>
                  <a:srgbClr val="00B0F0"/>
                </a:solidFill>
              </a:rPr>
              <a:t>slides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are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designed</a:t>
            </a:r>
            <a:r>
              <a:rPr lang="pl-PL" sz="3200" b="1" dirty="0">
                <a:solidFill>
                  <a:srgbClr val="00B0F0"/>
                </a:solidFill>
              </a:rPr>
              <a:t> (</a:t>
            </a:r>
            <a:r>
              <a:rPr lang="pl-PL" sz="3200" b="1" dirty="0" err="1">
                <a:solidFill>
                  <a:srgbClr val="00B0F0"/>
                </a:solidFill>
              </a:rPr>
              <a:t>colors</a:t>
            </a:r>
            <a:r>
              <a:rPr lang="pl-PL" sz="3200" b="1" dirty="0">
                <a:solidFill>
                  <a:srgbClr val="00B0F0"/>
                </a:solidFill>
              </a:rPr>
              <a:t> and </a:t>
            </a:r>
            <a:r>
              <a:rPr lang="pl-PL" sz="3200" b="1" dirty="0" err="1">
                <a:solidFill>
                  <a:srgbClr val="00B0F0"/>
                </a:solidFill>
              </a:rPr>
              <a:t>fonts</a:t>
            </a:r>
            <a:r>
              <a:rPr lang="pl-PL" sz="3200" b="1" dirty="0">
                <a:solidFill>
                  <a:srgbClr val="00B0F0"/>
                </a:solidFill>
              </a:rPr>
              <a:t>) and </a:t>
            </a:r>
            <a:r>
              <a:rPr lang="pl-PL" sz="3200" b="1" dirty="0" err="1">
                <a:solidFill>
                  <a:srgbClr val="00B0F0"/>
                </a:solidFill>
              </a:rPr>
              <a:t>how</a:t>
            </a:r>
            <a:r>
              <a:rPr lang="pl-PL" sz="3200" b="1" dirty="0">
                <a:solidFill>
                  <a:srgbClr val="00B0F0"/>
                </a:solidFill>
              </a:rPr>
              <a:t> the </a:t>
            </a:r>
            <a:r>
              <a:rPr lang="pl-PL" sz="3200" b="1" dirty="0" err="1">
                <a:solidFill>
                  <a:srgbClr val="00B0F0"/>
                </a:solidFill>
              </a:rPr>
              <a:t>content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is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arranged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is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at</a:t>
            </a:r>
            <a:r>
              <a:rPr lang="pl-PL" sz="3200" b="1" dirty="0">
                <a:solidFill>
                  <a:srgbClr val="00B0F0"/>
                </a:solidFill>
              </a:rPr>
              <a:t> the </a:t>
            </a:r>
            <a:r>
              <a:rPr lang="pl-PL" sz="3200" b="1" dirty="0" err="1">
                <a:solidFill>
                  <a:srgbClr val="00B0F0"/>
                </a:solidFill>
              </a:rPr>
              <a:t>author's</a:t>
            </a:r>
            <a:r>
              <a:rPr lang="pl-PL" sz="3200" b="1" dirty="0">
                <a:solidFill>
                  <a:srgbClr val="00B0F0"/>
                </a:solidFill>
              </a:rPr>
              <a:t> choice.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9BA0DBA-9ACA-FA3D-5D4C-F6B4741C4CEC}"/>
              </a:ext>
            </a:extLst>
          </p:cNvPr>
          <p:cNvSpPr txBox="1"/>
          <p:nvPr/>
        </p:nvSpPr>
        <p:spPr>
          <a:xfrm>
            <a:off x="976311" y="12928750"/>
            <a:ext cx="10858501" cy="119181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For more tips, check out the file: </a:t>
            </a:r>
            <a:endParaRPr lang="pl-PL" sz="3600" b="1" dirty="0">
              <a:solidFill>
                <a:srgbClr val="00B0F0"/>
              </a:solidFill>
            </a:endParaRPr>
          </a:p>
          <a:p>
            <a:pPr algn="ctr"/>
            <a:r>
              <a:rPr lang="en-US" sz="2800" b="0" i="0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„NSBC-2025-presentation_and_poster (optional performance)”</a:t>
            </a:r>
            <a:endParaRPr lang="pl-PL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03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1012</Words>
  <Application>Microsoft Office PowerPoint</Application>
  <PresentationFormat>Niestandardowy</PresentationFormat>
  <Paragraphs>36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Poppins</vt:lpstr>
      <vt:lpstr>Arial</vt:lpstr>
      <vt:lpstr>Calibri</vt:lpstr>
      <vt:lpstr>Open Sans</vt:lpstr>
      <vt:lpstr>Office Theme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Konferencja naukowa</dc:title>
  <cp:lastModifiedBy>Daria Łada</cp:lastModifiedBy>
  <cp:revision>8</cp:revision>
  <dcterms:created xsi:type="dcterms:W3CDTF">2006-08-16T00:00:00Z</dcterms:created>
  <dcterms:modified xsi:type="dcterms:W3CDTF">2025-04-02T17:22:13Z</dcterms:modified>
  <dc:identifier>DAGgIFI2I68</dc:identifier>
</cp:coreProperties>
</file>