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9" r:id="rId3"/>
    <p:sldId id="263" r:id="rId4"/>
  </p:sldIdLst>
  <p:sldSz cx="18288000" cy="10287000"/>
  <p:notesSz cx="6858000" cy="9144000"/>
  <p:embeddedFontLst>
    <p:embeddedFont>
      <p:font typeface="Poppins" panose="00000500000000000000" pitchFamily="2" charset="-18"/>
      <p:regular r:id="rId5"/>
      <p:bold r:id="rId6"/>
      <p:italic r:id="rId7"/>
      <p:boldItalic r:id="rId8"/>
    </p:embeddedFont>
    <p:embeddedFont>
      <p:font typeface="Poppins Bold" panose="00000800000000000000" charset="-18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5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353968" y="0"/>
            <a:ext cx="10934032" cy="10287000"/>
            <a:chOff x="0" y="0"/>
            <a:chExt cx="6174850" cy="580944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74850" cy="5809447"/>
            </a:xfrm>
            <a:custGeom>
              <a:avLst/>
              <a:gdLst/>
              <a:ahLst/>
              <a:cxnLst/>
              <a:rect l="l" t="t" r="r" b="b"/>
              <a:pathLst>
                <a:path w="6174850" h="5809447">
                  <a:moveTo>
                    <a:pt x="0" y="0"/>
                  </a:moveTo>
                  <a:lnTo>
                    <a:pt x="6174850" y="0"/>
                  </a:lnTo>
                  <a:lnTo>
                    <a:pt x="6174850" y="5809447"/>
                  </a:lnTo>
                  <a:lnTo>
                    <a:pt x="0" y="5809447"/>
                  </a:lnTo>
                  <a:close/>
                </a:path>
              </a:pathLst>
            </a:custGeom>
            <a:solidFill>
              <a:srgbClr val="023B0B"/>
            </a:solidFill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4" name="AutoShape 4"/>
          <p:cNvSpPr/>
          <p:nvPr/>
        </p:nvSpPr>
        <p:spPr>
          <a:xfrm flipV="1">
            <a:off x="8124221" y="7088172"/>
            <a:ext cx="9565739" cy="0"/>
          </a:xfrm>
          <a:prstGeom prst="line">
            <a:avLst/>
          </a:prstGeom>
          <a:ln w="1905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grpSp>
        <p:nvGrpSpPr>
          <p:cNvPr id="5" name="Group 5"/>
          <p:cNvGrpSpPr/>
          <p:nvPr/>
        </p:nvGrpSpPr>
        <p:grpSpPr>
          <a:xfrm>
            <a:off x="-294562" y="330355"/>
            <a:ext cx="7946092" cy="10287000"/>
            <a:chOff x="0" y="0"/>
            <a:chExt cx="10594790" cy="13716000"/>
          </a:xfrm>
        </p:grpSpPr>
        <p:pic>
          <p:nvPicPr>
            <p:cNvPr id="6" name="Picture 6"/>
            <p:cNvPicPr>
              <a:picLocks noChangeAspect="1"/>
            </p:cNvPicPr>
            <p:nvPr/>
          </p:nvPicPr>
          <p:blipFill>
            <a:blip r:embed="rId2"/>
            <a:srcRect l="19838" r="20434" b="20183"/>
            <a:stretch>
              <a:fillRect/>
            </a:stretch>
          </p:blipFill>
          <p:spPr>
            <a:xfrm>
              <a:off x="0" y="0"/>
              <a:ext cx="10594790" cy="13716000"/>
            </a:xfrm>
            <a:prstGeom prst="rect">
              <a:avLst/>
            </a:prstGeom>
          </p:spPr>
        </p:pic>
      </p:grpSp>
      <p:grpSp>
        <p:nvGrpSpPr>
          <p:cNvPr id="7" name="Group 7"/>
          <p:cNvGrpSpPr/>
          <p:nvPr/>
        </p:nvGrpSpPr>
        <p:grpSpPr>
          <a:xfrm>
            <a:off x="8124221" y="330355"/>
            <a:ext cx="8066306" cy="2307954"/>
            <a:chOff x="0" y="0"/>
            <a:chExt cx="10755074" cy="3077272"/>
          </a:xfrm>
        </p:grpSpPr>
        <p:sp>
          <p:nvSpPr>
            <p:cNvPr id="8" name="TextBox 8"/>
            <p:cNvSpPr txBox="1"/>
            <p:nvPr/>
          </p:nvSpPr>
          <p:spPr>
            <a:xfrm>
              <a:off x="0" y="2661982"/>
              <a:ext cx="10755074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505671"/>
              <a:ext cx="10755074" cy="16617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u="sng" dirty="0">
                  <a:solidFill>
                    <a:srgbClr val="EDF0F2"/>
                  </a:solidFill>
                  <a:latin typeface="Poppins"/>
                  <a:ea typeface="Poppins"/>
                  <a:cs typeface="Poppins"/>
                  <a:sym typeface="Poppins"/>
                </a:rPr>
                <a:t>John Smith</a:t>
              </a:r>
              <a:r>
                <a:rPr lang="en-US" sz="2400" dirty="0">
                  <a:solidFill>
                    <a:srgbClr val="EDF0F2"/>
                  </a:solidFill>
                  <a:latin typeface="Poppins"/>
                  <a:ea typeface="Poppins"/>
                  <a:cs typeface="Poppins"/>
                  <a:sym typeface="Poppins"/>
                </a:rPr>
                <a:t>, Jane Doe, Mark Brown</a:t>
              </a:r>
            </a:p>
            <a:p>
              <a:pPr algn="l">
                <a:lnSpc>
                  <a:spcPts val="3360"/>
                </a:lnSpc>
              </a:pPr>
              <a:endParaRPr lang="en-US" sz="2400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3360"/>
                </a:lnSpc>
              </a:pPr>
              <a:endParaRPr lang="en-US" sz="2400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66675"/>
              <a:ext cx="10755074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b="1">
                  <a:solidFill>
                    <a:srgbClr val="EDF0F2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Presenter &amp; Co-Authors:</a:t>
              </a:r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11172213" y="9728370"/>
            <a:ext cx="6517747" cy="368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000" b="1" dirty="0">
                <a:solidFill>
                  <a:srgbClr val="EDF0F2"/>
                </a:solidFill>
                <a:latin typeface="Poppins Bold"/>
                <a:ea typeface="Poppins Bold"/>
                <a:cs typeface="Poppins Bold"/>
                <a:sym typeface="Poppins Bold"/>
              </a:rPr>
              <a:t>Website:</a:t>
            </a:r>
            <a:r>
              <a:rPr lang="en-US" sz="2000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 https://nsbc.ug.edu.pl/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8124221" y="9728935"/>
            <a:ext cx="6517747" cy="368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 b="1">
                <a:solidFill>
                  <a:srgbClr val="EDF0F2"/>
                </a:solidFill>
                <a:latin typeface="Poppins Bold"/>
                <a:ea typeface="Poppins Bold"/>
                <a:cs typeface="Poppins Bold"/>
                <a:sym typeface="Poppins Bold"/>
              </a:rPr>
              <a:t>Date: </a:t>
            </a:r>
            <a:r>
              <a:rPr lang="en-US" sz="200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may 10, 2025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8298702" y="3559810"/>
            <a:ext cx="9044564" cy="3053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19"/>
              </a:lnSpc>
            </a:pPr>
            <a:r>
              <a:rPr lang="en-US" sz="4299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“Title of the Presented Poster/Presentation”</a:t>
            </a:r>
          </a:p>
          <a:p>
            <a:pPr algn="ctr">
              <a:lnSpc>
                <a:spcPts val="6019"/>
              </a:lnSpc>
            </a:pPr>
            <a:r>
              <a:rPr lang="en-US" sz="4299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(Use a clear, bold font for the poster title.)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8787831" y="7427680"/>
            <a:ext cx="8066306" cy="1888854"/>
            <a:chOff x="0" y="0"/>
            <a:chExt cx="10755074" cy="2518472"/>
          </a:xfrm>
        </p:grpSpPr>
        <p:sp>
          <p:nvSpPr>
            <p:cNvPr id="15" name="TextBox 15"/>
            <p:cNvSpPr txBox="1"/>
            <p:nvPr/>
          </p:nvSpPr>
          <p:spPr>
            <a:xfrm>
              <a:off x="0" y="2103182"/>
              <a:ext cx="10755074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endParaRPr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505671"/>
              <a:ext cx="10755074" cy="11029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en-US" sz="2400" b="1" dirty="0">
                  <a:solidFill>
                    <a:srgbClr val="EDF0F2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Email:</a:t>
              </a:r>
              <a:r>
                <a:rPr lang="en-US" sz="2400" dirty="0">
                  <a:solidFill>
                    <a:srgbClr val="EDF0F2"/>
                  </a:solidFill>
                  <a:latin typeface="Poppins"/>
                  <a:ea typeface="Poppins"/>
                  <a:cs typeface="Poppins"/>
                  <a:sym typeface="Poppins"/>
                </a:rPr>
                <a:t> john.smith@example.edu</a:t>
              </a:r>
            </a:p>
            <a:p>
              <a:pPr algn="ctr">
                <a:lnSpc>
                  <a:spcPts val="3360"/>
                </a:lnSpc>
              </a:pPr>
              <a:endParaRPr lang="en-US" sz="2400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66675"/>
              <a:ext cx="10755074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en-US" sz="2400" b="1" dirty="0">
                  <a:solidFill>
                    <a:srgbClr val="EDF0F2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 Contact Information: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8124221" y="1352271"/>
            <a:ext cx="8066306" cy="2179684"/>
            <a:chOff x="0" y="0"/>
            <a:chExt cx="10755074" cy="2906245"/>
          </a:xfrm>
        </p:grpSpPr>
        <p:sp>
          <p:nvSpPr>
            <p:cNvPr id="19" name="TextBox 19"/>
            <p:cNvSpPr txBox="1"/>
            <p:nvPr/>
          </p:nvSpPr>
          <p:spPr>
            <a:xfrm>
              <a:off x="0" y="2490955"/>
              <a:ext cx="10755074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505671"/>
              <a:ext cx="10755074" cy="149076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 dirty="0">
                  <a:solidFill>
                    <a:srgbClr val="EDF0F2"/>
                  </a:solidFill>
                  <a:latin typeface="Poppins"/>
                  <a:ea typeface="Poppins"/>
                  <a:cs typeface="Poppins"/>
                  <a:sym typeface="Poppins"/>
                </a:rPr>
                <a:t>Department of Chemistry, University of Example, City, Country</a:t>
              </a:r>
            </a:p>
            <a:p>
              <a:pPr algn="l">
                <a:lnSpc>
                  <a:spcPts val="2800"/>
                </a:lnSpc>
              </a:pPr>
              <a:r>
                <a:rPr lang="en-US" sz="2000" dirty="0">
                  <a:solidFill>
                    <a:srgbClr val="EDF0F2"/>
                  </a:solidFill>
                  <a:latin typeface="Poppins"/>
                  <a:ea typeface="Poppins"/>
                  <a:cs typeface="Poppins"/>
                  <a:sym typeface="Poppins"/>
                </a:rPr>
                <a:t>(If needed, include multiple affiliations for different authors.)</a:t>
              </a:r>
            </a:p>
            <a:p>
              <a:pPr algn="l">
                <a:lnSpc>
                  <a:spcPts val="3360"/>
                </a:lnSpc>
              </a:pPr>
              <a:endParaRPr lang="en-US" sz="2000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-66675"/>
              <a:ext cx="10755074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b="1">
                  <a:solidFill>
                    <a:srgbClr val="EDF0F2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Affiliation: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8813323" y="-8813322"/>
            <a:ext cx="661355" cy="18288000"/>
            <a:chOff x="0" y="0"/>
            <a:chExt cx="1055225" cy="860920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055225" cy="8609202"/>
            </a:xfrm>
            <a:custGeom>
              <a:avLst/>
              <a:gdLst/>
              <a:ahLst/>
              <a:cxnLst/>
              <a:rect l="l" t="t" r="r" b="b"/>
              <a:pathLst>
                <a:path w="1055225" h="8609202">
                  <a:moveTo>
                    <a:pt x="0" y="0"/>
                  </a:moveTo>
                  <a:lnTo>
                    <a:pt x="1055225" y="0"/>
                  </a:lnTo>
                  <a:lnTo>
                    <a:pt x="1055225" y="8609202"/>
                  </a:lnTo>
                  <a:lnTo>
                    <a:pt x="0" y="8609202"/>
                  </a:lnTo>
                  <a:close/>
                </a:path>
              </a:pathLst>
            </a:custGeom>
            <a:solidFill>
              <a:srgbClr val="023B0B"/>
            </a:solidFill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" name="AutoShape 5"/>
          <p:cNvSpPr/>
          <p:nvPr/>
        </p:nvSpPr>
        <p:spPr>
          <a:xfrm>
            <a:off x="1028700" y="9229725"/>
            <a:ext cx="6330766" cy="0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grpSp>
        <p:nvGrpSpPr>
          <p:cNvPr id="7" name="Group 7"/>
          <p:cNvGrpSpPr/>
          <p:nvPr/>
        </p:nvGrpSpPr>
        <p:grpSpPr>
          <a:xfrm>
            <a:off x="1513410" y="905474"/>
            <a:ext cx="15261180" cy="3825300"/>
            <a:chOff x="0" y="-2023128"/>
            <a:chExt cx="20348240" cy="5100400"/>
          </a:xfrm>
        </p:grpSpPr>
        <p:sp>
          <p:nvSpPr>
            <p:cNvPr id="8" name="TextBox 8"/>
            <p:cNvSpPr txBox="1"/>
            <p:nvPr/>
          </p:nvSpPr>
          <p:spPr>
            <a:xfrm>
              <a:off x="0" y="2661982"/>
              <a:ext cx="20348240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endParaRPr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1623271"/>
              <a:ext cx="20348240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endParaRPr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023128"/>
              <a:ext cx="20348240" cy="11322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en-US" sz="2400" b="1" dirty="0">
                  <a:solidFill>
                    <a:srgbClr val="FF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This is an example of a post. Your poster can look how you want it to look, but please pay attention to whether the text can be read as you edit the video. </a:t>
              </a:r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15826648" y="9435348"/>
            <a:ext cx="1432652" cy="3257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520"/>
              </a:lnSpc>
            </a:pPr>
            <a:r>
              <a:rPr lang="en-US" sz="180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rPr>
              <a:t>4</a:t>
            </a:r>
          </a:p>
        </p:txBody>
      </p:sp>
      <p:grpSp>
        <p:nvGrpSpPr>
          <p:cNvPr id="12" name="Group 12"/>
          <p:cNvGrpSpPr/>
          <p:nvPr/>
        </p:nvGrpSpPr>
        <p:grpSpPr>
          <a:xfrm>
            <a:off x="381000" y="2255481"/>
            <a:ext cx="7910608" cy="6129860"/>
            <a:chOff x="0" y="-66675"/>
            <a:chExt cx="10547478" cy="8173147"/>
          </a:xfrm>
        </p:grpSpPr>
        <p:sp>
          <p:nvSpPr>
            <p:cNvPr id="13" name="TextBox 13"/>
            <p:cNvSpPr txBox="1"/>
            <p:nvPr/>
          </p:nvSpPr>
          <p:spPr>
            <a:xfrm>
              <a:off x="0" y="7691182"/>
              <a:ext cx="10547478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505670"/>
              <a:ext cx="9601201" cy="356661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Lorem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ipsum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consectetur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adipiscing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hendrerit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mauris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iaculis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Nullam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neque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tristique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 id,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auctor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metus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pellentesque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dui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tortor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at,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mollis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Aliquam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Praesent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sagittis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Proin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congue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ex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egestas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luctus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Suspendisse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id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diam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interdum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maximus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in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ultricies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sapien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sit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molestie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fermentum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elit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condimentum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endParaRPr lang="en-US" sz="2400" dirty="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66675"/>
              <a:ext cx="10547478" cy="550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pl-PL" sz="2400" b="1" dirty="0" err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Introduction</a:t>
              </a:r>
              <a:endParaRPr lang="en-US" sz="2400" b="1" dirty="0">
                <a:solidFill>
                  <a:srgbClr val="023B0B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90271" y="6261810"/>
            <a:ext cx="8200911" cy="5291660"/>
            <a:chOff x="-387071" y="-66675"/>
            <a:chExt cx="10934549" cy="7055547"/>
          </a:xfrm>
        </p:grpSpPr>
        <p:sp>
          <p:nvSpPr>
            <p:cNvPr id="17" name="TextBox 17"/>
            <p:cNvSpPr txBox="1"/>
            <p:nvPr/>
          </p:nvSpPr>
          <p:spPr>
            <a:xfrm>
              <a:off x="0" y="6573582"/>
              <a:ext cx="10547478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-387071" y="652578"/>
              <a:ext cx="10547478" cy="341614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59081" lvl="1">
                <a:lnSpc>
                  <a:spcPts val="3360"/>
                </a:lnSpc>
              </a:pP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Lorem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ipsum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consectetur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adipiscing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hendrerit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mauris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iaculis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Nullam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neque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tristique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 id,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auctor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metus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pellentesque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dui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tortor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at,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mollis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Aliquam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Praesent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sagittis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Proin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congue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ex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egestas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luctus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endParaRPr lang="en-US" sz="2000" dirty="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66675"/>
              <a:ext cx="10547478" cy="550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pl-PL" sz="2400" b="1" dirty="0" err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Methodology</a:t>
              </a:r>
              <a:endParaRPr lang="en-US" sz="2400" b="1" dirty="0">
                <a:solidFill>
                  <a:srgbClr val="023B0B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  <p:grpSp>
        <p:nvGrpSpPr>
          <p:cNvPr id="20" name="Group 16">
            <a:extLst>
              <a:ext uri="{FF2B5EF4-FFF2-40B4-BE49-F238E27FC236}">
                <a16:creationId xmlns:a16="http://schemas.microsoft.com/office/drawing/2014/main" id="{FFFED4AB-6ABD-4ADF-2567-8DB8912812CF}"/>
              </a:ext>
            </a:extLst>
          </p:cNvPr>
          <p:cNvGrpSpPr/>
          <p:nvPr/>
        </p:nvGrpSpPr>
        <p:grpSpPr>
          <a:xfrm>
            <a:off x="9172433" y="2255481"/>
            <a:ext cx="7910608" cy="5291660"/>
            <a:chOff x="0" y="-66675"/>
            <a:chExt cx="10547478" cy="7055547"/>
          </a:xfrm>
        </p:grpSpPr>
        <p:sp>
          <p:nvSpPr>
            <p:cNvPr id="21" name="TextBox 17">
              <a:extLst>
                <a:ext uri="{FF2B5EF4-FFF2-40B4-BE49-F238E27FC236}">
                  <a16:creationId xmlns:a16="http://schemas.microsoft.com/office/drawing/2014/main" id="{DF62C74E-8CC6-5682-E4DD-60AAE769CC67}"/>
                </a:ext>
              </a:extLst>
            </p:cNvPr>
            <p:cNvSpPr txBox="1"/>
            <p:nvPr/>
          </p:nvSpPr>
          <p:spPr>
            <a:xfrm>
              <a:off x="0" y="6573582"/>
              <a:ext cx="10547478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22" name="TextBox 18">
              <a:extLst>
                <a:ext uri="{FF2B5EF4-FFF2-40B4-BE49-F238E27FC236}">
                  <a16:creationId xmlns:a16="http://schemas.microsoft.com/office/drawing/2014/main" id="{E8EA7D8E-270B-C2FD-E0AF-BB203E9EC03E}"/>
                </a:ext>
              </a:extLst>
            </p:cNvPr>
            <p:cNvSpPr txBox="1"/>
            <p:nvPr/>
          </p:nvSpPr>
          <p:spPr>
            <a:xfrm>
              <a:off x="0" y="505670"/>
              <a:ext cx="10547478" cy="312649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Lorem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ipsum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consectetur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adipiscing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hendrerit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mauris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iaculis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Nullam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neque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tristique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 id,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auctor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metus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pellentesque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dui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tortor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at,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mollis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Aliquam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Praesent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sagittis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Proin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congue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ex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egestas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luctus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Suspendisse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id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diam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interdum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maximus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in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ultricies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sapien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sit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molestie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fermentum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elit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condimentum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6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6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endParaRPr lang="en-US" sz="2000" dirty="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3" name="TextBox 19">
              <a:extLst>
                <a:ext uri="{FF2B5EF4-FFF2-40B4-BE49-F238E27FC236}">
                  <a16:creationId xmlns:a16="http://schemas.microsoft.com/office/drawing/2014/main" id="{656C609E-1020-AF76-A750-C1A11B4C0630}"/>
                </a:ext>
              </a:extLst>
            </p:cNvPr>
            <p:cNvSpPr txBox="1"/>
            <p:nvPr/>
          </p:nvSpPr>
          <p:spPr>
            <a:xfrm>
              <a:off x="0" y="-66675"/>
              <a:ext cx="10547478" cy="550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pl-PL" sz="2400" b="1" dirty="0" err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Results</a:t>
              </a:r>
              <a:r>
                <a:rPr lang="pl-PL" sz="2400" b="1" dirty="0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 </a:t>
              </a:r>
              <a:endParaRPr lang="en-US" sz="2400" b="1" dirty="0">
                <a:solidFill>
                  <a:srgbClr val="023B0B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  <p:grpSp>
        <p:nvGrpSpPr>
          <p:cNvPr id="24" name="Group 5">
            <a:extLst>
              <a:ext uri="{FF2B5EF4-FFF2-40B4-BE49-F238E27FC236}">
                <a16:creationId xmlns:a16="http://schemas.microsoft.com/office/drawing/2014/main" id="{018BF497-4A59-C655-850A-D7CAD7F59705}"/>
              </a:ext>
            </a:extLst>
          </p:cNvPr>
          <p:cNvGrpSpPr/>
          <p:nvPr/>
        </p:nvGrpSpPr>
        <p:grpSpPr>
          <a:xfrm>
            <a:off x="11918162" y="7165758"/>
            <a:ext cx="2419149" cy="2799518"/>
            <a:chOff x="0" y="0"/>
            <a:chExt cx="10594790" cy="13716000"/>
          </a:xfrm>
        </p:grpSpPr>
        <p:pic>
          <p:nvPicPr>
            <p:cNvPr id="25" name="Picture 6">
              <a:extLst>
                <a:ext uri="{FF2B5EF4-FFF2-40B4-BE49-F238E27FC236}">
                  <a16:creationId xmlns:a16="http://schemas.microsoft.com/office/drawing/2014/main" id="{F7007B16-0474-8E23-F5E7-8E0EE9F8E5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9838" r="20434" b="20183"/>
            <a:stretch>
              <a:fillRect/>
            </a:stretch>
          </p:blipFill>
          <p:spPr>
            <a:xfrm>
              <a:off x="0" y="0"/>
              <a:ext cx="10594790" cy="13716000"/>
            </a:xfrm>
            <a:prstGeom prst="rect">
              <a:avLst/>
            </a:prstGeom>
          </p:spPr>
        </p:pic>
      </p:grpSp>
      <p:grpSp>
        <p:nvGrpSpPr>
          <p:cNvPr id="26" name="Group 16">
            <a:extLst>
              <a:ext uri="{FF2B5EF4-FFF2-40B4-BE49-F238E27FC236}">
                <a16:creationId xmlns:a16="http://schemas.microsoft.com/office/drawing/2014/main" id="{5EA53C85-97F5-97D2-A86C-A0B7D64EE950}"/>
              </a:ext>
            </a:extLst>
          </p:cNvPr>
          <p:cNvGrpSpPr/>
          <p:nvPr/>
        </p:nvGrpSpPr>
        <p:grpSpPr>
          <a:xfrm>
            <a:off x="9372600" y="9606043"/>
            <a:ext cx="8104850" cy="573974"/>
            <a:chOff x="0" y="6223573"/>
            <a:chExt cx="10806467" cy="765299"/>
          </a:xfrm>
        </p:grpSpPr>
        <p:sp>
          <p:nvSpPr>
            <p:cNvPr id="27" name="TextBox 17">
              <a:extLst>
                <a:ext uri="{FF2B5EF4-FFF2-40B4-BE49-F238E27FC236}">
                  <a16:creationId xmlns:a16="http://schemas.microsoft.com/office/drawing/2014/main" id="{1A7CB00F-D178-7A88-CFC6-0907B7040C54}"/>
                </a:ext>
              </a:extLst>
            </p:cNvPr>
            <p:cNvSpPr txBox="1"/>
            <p:nvPr/>
          </p:nvSpPr>
          <p:spPr>
            <a:xfrm>
              <a:off x="0" y="6573582"/>
              <a:ext cx="10547478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29" name="TextBox 19">
              <a:extLst>
                <a:ext uri="{FF2B5EF4-FFF2-40B4-BE49-F238E27FC236}">
                  <a16:creationId xmlns:a16="http://schemas.microsoft.com/office/drawing/2014/main" id="{4184F8D0-3466-1F69-2FEB-EDE7DCD7EE79}"/>
                </a:ext>
              </a:extLst>
            </p:cNvPr>
            <p:cNvSpPr txBox="1"/>
            <p:nvPr/>
          </p:nvSpPr>
          <p:spPr>
            <a:xfrm>
              <a:off x="258989" y="6223573"/>
              <a:ext cx="10547478" cy="522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pl-PL" sz="1400" b="1" dirty="0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Fig. 1. </a:t>
              </a:r>
              <a:r>
                <a:rPr lang="pl-PL" sz="1400" b="1" dirty="0" err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Figure</a:t>
              </a:r>
              <a:r>
                <a:rPr lang="pl-PL" sz="1400" b="1" dirty="0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 1. </a:t>
              </a:r>
              <a:endParaRPr lang="en-US" sz="1400" b="1" dirty="0">
                <a:solidFill>
                  <a:srgbClr val="023B0B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85777D-9066-BD75-B6E9-F2E59F39E6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06272C6-E39F-0ECF-DB19-992226CBA7F1}"/>
              </a:ext>
            </a:extLst>
          </p:cNvPr>
          <p:cNvGrpSpPr/>
          <p:nvPr/>
        </p:nvGrpSpPr>
        <p:grpSpPr>
          <a:xfrm rot="5400000">
            <a:off x="8813323" y="-8813322"/>
            <a:ext cx="661355" cy="18288000"/>
            <a:chOff x="0" y="0"/>
            <a:chExt cx="1055225" cy="8609203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131B8998-64C1-A9DC-72DE-0A67038EA390}"/>
                </a:ext>
              </a:extLst>
            </p:cNvPr>
            <p:cNvSpPr/>
            <p:nvPr/>
          </p:nvSpPr>
          <p:spPr>
            <a:xfrm>
              <a:off x="0" y="0"/>
              <a:ext cx="1055225" cy="8609202"/>
            </a:xfrm>
            <a:custGeom>
              <a:avLst/>
              <a:gdLst/>
              <a:ahLst/>
              <a:cxnLst/>
              <a:rect l="l" t="t" r="r" b="b"/>
              <a:pathLst>
                <a:path w="1055225" h="8609202">
                  <a:moveTo>
                    <a:pt x="0" y="0"/>
                  </a:moveTo>
                  <a:lnTo>
                    <a:pt x="1055225" y="0"/>
                  </a:lnTo>
                  <a:lnTo>
                    <a:pt x="1055225" y="8609202"/>
                  </a:lnTo>
                  <a:lnTo>
                    <a:pt x="0" y="8609202"/>
                  </a:lnTo>
                  <a:close/>
                </a:path>
              </a:pathLst>
            </a:custGeom>
            <a:solidFill>
              <a:srgbClr val="023B0B"/>
            </a:solidFill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918D64AA-EE33-12FA-2171-9E516871770B}"/>
              </a:ext>
            </a:extLst>
          </p:cNvPr>
          <p:cNvGrpSpPr/>
          <p:nvPr/>
        </p:nvGrpSpPr>
        <p:grpSpPr>
          <a:xfrm>
            <a:off x="1513410" y="905474"/>
            <a:ext cx="15261180" cy="3825300"/>
            <a:chOff x="0" y="-2023128"/>
            <a:chExt cx="20348240" cy="5100400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431D33AB-218E-A009-4E7E-9DC0BE6B89DB}"/>
                </a:ext>
              </a:extLst>
            </p:cNvPr>
            <p:cNvSpPr txBox="1"/>
            <p:nvPr/>
          </p:nvSpPr>
          <p:spPr>
            <a:xfrm>
              <a:off x="0" y="2661982"/>
              <a:ext cx="20348240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endParaRPr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BC2949D8-62A7-F72A-908C-CCDDA1898EF4}"/>
                </a:ext>
              </a:extLst>
            </p:cNvPr>
            <p:cNvSpPr txBox="1"/>
            <p:nvPr/>
          </p:nvSpPr>
          <p:spPr>
            <a:xfrm>
              <a:off x="0" y="1623271"/>
              <a:ext cx="20348240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endParaRPr/>
            </a:p>
          </p:txBody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BEC683E3-9E59-3A62-0188-4355777692BD}"/>
                </a:ext>
              </a:extLst>
            </p:cNvPr>
            <p:cNvSpPr txBox="1"/>
            <p:nvPr/>
          </p:nvSpPr>
          <p:spPr>
            <a:xfrm>
              <a:off x="0" y="-2023128"/>
              <a:ext cx="20348240" cy="11322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en-US" sz="2400" b="1" dirty="0">
                  <a:solidFill>
                    <a:srgbClr val="FF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This is an example of a post. Your poster can look how you want it to look, but please pay attention to whether the text can be read as you edit the video. </a:t>
              </a:r>
            </a:p>
          </p:txBody>
        </p:sp>
      </p:grpSp>
      <p:sp>
        <p:nvSpPr>
          <p:cNvPr id="11" name="TextBox 11">
            <a:extLst>
              <a:ext uri="{FF2B5EF4-FFF2-40B4-BE49-F238E27FC236}">
                <a16:creationId xmlns:a16="http://schemas.microsoft.com/office/drawing/2014/main" id="{8A1AC6E1-B48B-C337-CBE2-E925885A4F35}"/>
              </a:ext>
            </a:extLst>
          </p:cNvPr>
          <p:cNvSpPr txBox="1"/>
          <p:nvPr/>
        </p:nvSpPr>
        <p:spPr>
          <a:xfrm>
            <a:off x="15826648" y="9435348"/>
            <a:ext cx="1432652" cy="3257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520"/>
              </a:lnSpc>
            </a:pPr>
            <a:r>
              <a:rPr lang="en-US" sz="180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rPr>
              <a:t>4</a:t>
            </a:r>
          </a:p>
        </p:txBody>
      </p:sp>
      <p:grpSp>
        <p:nvGrpSpPr>
          <p:cNvPr id="20" name="Group 16">
            <a:extLst>
              <a:ext uri="{FF2B5EF4-FFF2-40B4-BE49-F238E27FC236}">
                <a16:creationId xmlns:a16="http://schemas.microsoft.com/office/drawing/2014/main" id="{F5280AFE-D601-E51F-47F7-BE2292F341A0}"/>
              </a:ext>
            </a:extLst>
          </p:cNvPr>
          <p:cNvGrpSpPr/>
          <p:nvPr/>
        </p:nvGrpSpPr>
        <p:grpSpPr>
          <a:xfrm>
            <a:off x="609600" y="2295184"/>
            <a:ext cx="7910608" cy="5291660"/>
            <a:chOff x="0" y="-66675"/>
            <a:chExt cx="10547478" cy="7055547"/>
          </a:xfrm>
        </p:grpSpPr>
        <p:sp>
          <p:nvSpPr>
            <p:cNvPr id="21" name="TextBox 17">
              <a:extLst>
                <a:ext uri="{FF2B5EF4-FFF2-40B4-BE49-F238E27FC236}">
                  <a16:creationId xmlns:a16="http://schemas.microsoft.com/office/drawing/2014/main" id="{83118356-1401-9A65-ECEF-0FE848EB1092}"/>
                </a:ext>
              </a:extLst>
            </p:cNvPr>
            <p:cNvSpPr txBox="1"/>
            <p:nvPr/>
          </p:nvSpPr>
          <p:spPr>
            <a:xfrm>
              <a:off x="0" y="6573582"/>
              <a:ext cx="10547478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22" name="TextBox 18">
              <a:extLst>
                <a:ext uri="{FF2B5EF4-FFF2-40B4-BE49-F238E27FC236}">
                  <a16:creationId xmlns:a16="http://schemas.microsoft.com/office/drawing/2014/main" id="{9ED21FF8-D44F-8100-BBD1-F8D6BA463D7D}"/>
                </a:ext>
              </a:extLst>
            </p:cNvPr>
            <p:cNvSpPr txBox="1"/>
            <p:nvPr/>
          </p:nvSpPr>
          <p:spPr>
            <a:xfrm>
              <a:off x="0" y="505670"/>
              <a:ext cx="10547478" cy="411523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Lorem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ipsum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consectetur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adipiscing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hendrerit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mauris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iaculis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Nullam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tristique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 id,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auctor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metus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pellentesque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dui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tortor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at,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Praesent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sagittis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Proin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ex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egestas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luctus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Suspendisse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id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interdum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maximus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ultricies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sapien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molestie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fermentum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elit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condimentum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Nunc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efficitur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dignissim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dictum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odio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Nunc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efficitur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dignissim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dictum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odio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Lorem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ipsum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consectetur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adipiscing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hendrerit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mauris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iaculis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Nullam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tristique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 id,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auctor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metus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pellentesque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dui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tortor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at,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Praesent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sagittis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Proin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ex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egestas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luctus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Suspendisse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id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interdum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maximus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ultricies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sapien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molestie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fermentum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elit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condimentum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Nunc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efficitur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dignissim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dictum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odio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endParaRPr lang="pl-PL" sz="1200" dirty="0">
                <a:solidFill>
                  <a:srgbClr val="000000"/>
                </a:solidFill>
                <a:effectLst/>
                <a:latin typeface="MinionPro-Regular"/>
                <a:ea typeface="Calibri" panose="020F0502020204030204" pitchFamily="34" charset="0"/>
                <a:cs typeface="MinionPro-Regular"/>
              </a:endParaRPr>
            </a:p>
          </p:txBody>
        </p:sp>
        <p:sp>
          <p:nvSpPr>
            <p:cNvPr id="23" name="TextBox 19">
              <a:extLst>
                <a:ext uri="{FF2B5EF4-FFF2-40B4-BE49-F238E27FC236}">
                  <a16:creationId xmlns:a16="http://schemas.microsoft.com/office/drawing/2014/main" id="{FC12998C-059E-1C38-727E-FCB696512928}"/>
                </a:ext>
              </a:extLst>
            </p:cNvPr>
            <p:cNvSpPr txBox="1"/>
            <p:nvPr/>
          </p:nvSpPr>
          <p:spPr>
            <a:xfrm>
              <a:off x="0" y="-66675"/>
              <a:ext cx="10547478" cy="550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pl-PL" sz="2400" b="1" dirty="0" err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Results</a:t>
              </a:r>
              <a:r>
                <a:rPr lang="pl-PL" sz="2400" b="1" dirty="0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 </a:t>
              </a:r>
              <a:endParaRPr lang="en-US" sz="2400" b="1" dirty="0">
                <a:solidFill>
                  <a:srgbClr val="023B0B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  <p:grpSp>
        <p:nvGrpSpPr>
          <p:cNvPr id="24" name="Group 5">
            <a:extLst>
              <a:ext uri="{FF2B5EF4-FFF2-40B4-BE49-F238E27FC236}">
                <a16:creationId xmlns:a16="http://schemas.microsoft.com/office/drawing/2014/main" id="{5F3DBF4A-EE05-5810-3D98-3672F4A1D461}"/>
              </a:ext>
            </a:extLst>
          </p:cNvPr>
          <p:cNvGrpSpPr/>
          <p:nvPr/>
        </p:nvGrpSpPr>
        <p:grpSpPr>
          <a:xfrm>
            <a:off x="3258208" y="6193542"/>
            <a:ext cx="2419149" cy="2799518"/>
            <a:chOff x="0" y="0"/>
            <a:chExt cx="10594790" cy="13716000"/>
          </a:xfrm>
        </p:grpSpPr>
        <p:pic>
          <p:nvPicPr>
            <p:cNvPr id="25" name="Picture 6">
              <a:extLst>
                <a:ext uri="{FF2B5EF4-FFF2-40B4-BE49-F238E27FC236}">
                  <a16:creationId xmlns:a16="http://schemas.microsoft.com/office/drawing/2014/main" id="{B08961F9-E96B-3D1B-28CC-3787635119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9838" r="20434" b="20183"/>
            <a:stretch>
              <a:fillRect/>
            </a:stretch>
          </p:blipFill>
          <p:spPr>
            <a:xfrm>
              <a:off x="0" y="0"/>
              <a:ext cx="10594790" cy="13716000"/>
            </a:xfrm>
            <a:prstGeom prst="rect">
              <a:avLst/>
            </a:prstGeom>
          </p:spPr>
        </p:pic>
      </p:grpSp>
      <p:grpSp>
        <p:nvGrpSpPr>
          <p:cNvPr id="26" name="Group 16">
            <a:extLst>
              <a:ext uri="{FF2B5EF4-FFF2-40B4-BE49-F238E27FC236}">
                <a16:creationId xmlns:a16="http://schemas.microsoft.com/office/drawing/2014/main" id="{E6498C51-7D58-8462-DBEA-498461D3F7AE}"/>
              </a:ext>
            </a:extLst>
          </p:cNvPr>
          <p:cNvGrpSpPr/>
          <p:nvPr/>
        </p:nvGrpSpPr>
        <p:grpSpPr>
          <a:xfrm>
            <a:off x="512479" y="9287107"/>
            <a:ext cx="8104850" cy="573974"/>
            <a:chOff x="0" y="6223573"/>
            <a:chExt cx="10806467" cy="765299"/>
          </a:xfrm>
        </p:grpSpPr>
        <p:sp>
          <p:nvSpPr>
            <p:cNvPr id="27" name="TextBox 17">
              <a:extLst>
                <a:ext uri="{FF2B5EF4-FFF2-40B4-BE49-F238E27FC236}">
                  <a16:creationId xmlns:a16="http://schemas.microsoft.com/office/drawing/2014/main" id="{5FD02B27-FA7D-7E74-15A4-83705389A0C3}"/>
                </a:ext>
              </a:extLst>
            </p:cNvPr>
            <p:cNvSpPr txBox="1"/>
            <p:nvPr/>
          </p:nvSpPr>
          <p:spPr>
            <a:xfrm>
              <a:off x="0" y="6573582"/>
              <a:ext cx="10547478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29" name="TextBox 19">
              <a:extLst>
                <a:ext uri="{FF2B5EF4-FFF2-40B4-BE49-F238E27FC236}">
                  <a16:creationId xmlns:a16="http://schemas.microsoft.com/office/drawing/2014/main" id="{F329DBA2-AA57-8ABC-5350-6CF5E5925A8D}"/>
                </a:ext>
              </a:extLst>
            </p:cNvPr>
            <p:cNvSpPr txBox="1"/>
            <p:nvPr/>
          </p:nvSpPr>
          <p:spPr>
            <a:xfrm>
              <a:off x="258989" y="6223573"/>
              <a:ext cx="10547478" cy="522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pl-PL" sz="1400" b="1" dirty="0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Fig. 1. </a:t>
              </a:r>
              <a:r>
                <a:rPr lang="pl-PL" sz="1400" b="1" dirty="0" err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Figure</a:t>
              </a:r>
              <a:r>
                <a:rPr lang="pl-PL" sz="1400" b="1" dirty="0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 1. </a:t>
              </a:r>
              <a:endParaRPr lang="en-US" sz="1400" b="1" dirty="0">
                <a:solidFill>
                  <a:srgbClr val="023B0B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  <p:grpSp>
        <p:nvGrpSpPr>
          <p:cNvPr id="4" name="Group 16">
            <a:extLst>
              <a:ext uri="{FF2B5EF4-FFF2-40B4-BE49-F238E27FC236}">
                <a16:creationId xmlns:a16="http://schemas.microsoft.com/office/drawing/2014/main" id="{01017765-A418-7EC4-4392-959675446006}"/>
              </a:ext>
            </a:extLst>
          </p:cNvPr>
          <p:cNvGrpSpPr/>
          <p:nvPr/>
        </p:nvGrpSpPr>
        <p:grpSpPr>
          <a:xfrm>
            <a:off x="9438012" y="2301641"/>
            <a:ext cx="7910608" cy="6618069"/>
            <a:chOff x="0" y="-66675"/>
            <a:chExt cx="10547478" cy="8824090"/>
          </a:xfrm>
        </p:grpSpPr>
        <p:sp>
          <p:nvSpPr>
            <p:cNvPr id="6" name="TextBox 17">
              <a:extLst>
                <a:ext uri="{FF2B5EF4-FFF2-40B4-BE49-F238E27FC236}">
                  <a16:creationId xmlns:a16="http://schemas.microsoft.com/office/drawing/2014/main" id="{B5E9DCCE-9CF9-5C9F-9F95-CA74CB7EA939}"/>
                </a:ext>
              </a:extLst>
            </p:cNvPr>
            <p:cNvSpPr txBox="1"/>
            <p:nvPr/>
          </p:nvSpPr>
          <p:spPr>
            <a:xfrm>
              <a:off x="0" y="6573583"/>
              <a:ext cx="10547478" cy="41528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28" name="TextBox 18">
              <a:extLst>
                <a:ext uri="{FF2B5EF4-FFF2-40B4-BE49-F238E27FC236}">
                  <a16:creationId xmlns:a16="http://schemas.microsoft.com/office/drawing/2014/main" id="{DEA077E0-863B-8D4D-785B-52117EAB4EAF}"/>
                </a:ext>
              </a:extLst>
            </p:cNvPr>
            <p:cNvSpPr txBox="1"/>
            <p:nvPr/>
          </p:nvSpPr>
          <p:spPr>
            <a:xfrm>
              <a:off x="0" y="505670"/>
              <a:ext cx="10547478" cy="825174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Lorem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ipsum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consectetur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adipiscing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hendrerit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mauris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iaculis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Nullam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tristique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 id,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auctor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metus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pellentesque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dui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tortor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at,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Praesent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sagittis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Proin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ex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egestas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luctus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Suspendisse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id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interdum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maximus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ultricies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sapien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molestie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fermentum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elit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condimentum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Nunc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efficitur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dignissim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dictum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odio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Nunc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efficitur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dignissim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dictum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odio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Lorem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ipsum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consectetur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adipiscing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hendrerit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mauris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iaculis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Nullam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tristique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 id,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auctor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metus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pellentesque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dui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tortor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at,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Praesent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sagittis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Proin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ex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egestas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luctus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Suspendisse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id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interdum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maximus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ultricies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sapien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molestie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</a:p>
            <a:p>
              <a:pPr algn="just">
                <a:lnSpc>
                  <a:spcPct val="120000"/>
                </a:lnSpc>
              </a:pPr>
              <a:endParaRPr lang="pl-PL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MinionPro-Regular"/>
              </a:endParaRPr>
            </a:p>
            <a:p>
              <a:pPr algn="just">
                <a:lnSpc>
                  <a:spcPct val="120000"/>
                </a:lnSpc>
              </a:pPr>
              <a:endParaRPr lang="pl-PL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inionPro-Regular"/>
              </a:endParaRPr>
            </a:p>
            <a:p>
              <a:pPr algn="just">
                <a:lnSpc>
                  <a:spcPct val="120000"/>
                </a:lnSpc>
              </a:pPr>
              <a:endParaRPr lang="pl-PL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MinionPro-Regular"/>
              </a:endParaRPr>
            </a:p>
            <a:p>
              <a:pPr algn="just">
                <a:lnSpc>
                  <a:spcPct val="120000"/>
                </a:lnSpc>
              </a:pPr>
              <a:endParaRPr lang="pl-PL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inionPro-Regular"/>
              </a:endParaRPr>
            </a:p>
            <a:p>
              <a:pPr algn="just">
                <a:lnSpc>
                  <a:spcPct val="120000"/>
                </a:lnSpc>
              </a:pP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fermentum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elit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condimentum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Nunc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efficitur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dignissim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dictum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odio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Lorem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ipsum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consectetur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adipiscing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hendrerit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mauris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iaculis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Nullam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tristique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 id,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auctor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metus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pellentesque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dui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tortor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tempus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at,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Integer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Aliquam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erat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Praesent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sagittis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quis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risus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Proin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ex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egestas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luctus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Suspendisse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id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diam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interdum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maximus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in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ultricies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sapien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molestie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sem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Ut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fermentum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elit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condimentum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consequat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Nunc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efficitur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dignissim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dictum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odio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Nunc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volutpat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augue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efficitur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dignissim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justo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felis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dictum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odio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non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libero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turpis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Lorem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ipsum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dolor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sit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amet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,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consectetur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adipiscing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elit.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hendrerit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mauris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tincidunt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tellus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commodo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laoreet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.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Donec</a:t>
              </a: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pl-PL" sz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iaculis</a:t>
              </a:r>
              <a:endParaRPr lang="pl-PL" sz="1200" dirty="0">
                <a:solidFill>
                  <a:srgbClr val="000000"/>
                </a:solidFill>
                <a:effectLst/>
                <a:latin typeface="MinionPro-Regular"/>
                <a:ea typeface="Calibri" panose="020F0502020204030204" pitchFamily="34" charset="0"/>
                <a:cs typeface="MinionPro-Regular"/>
              </a:endParaRPr>
            </a:p>
          </p:txBody>
        </p:sp>
        <p:sp>
          <p:nvSpPr>
            <p:cNvPr id="30" name="TextBox 19">
              <a:extLst>
                <a:ext uri="{FF2B5EF4-FFF2-40B4-BE49-F238E27FC236}">
                  <a16:creationId xmlns:a16="http://schemas.microsoft.com/office/drawing/2014/main" id="{FDB68E9B-8324-11C4-1256-1D43843A8A78}"/>
                </a:ext>
              </a:extLst>
            </p:cNvPr>
            <p:cNvSpPr txBox="1"/>
            <p:nvPr/>
          </p:nvSpPr>
          <p:spPr>
            <a:xfrm>
              <a:off x="0" y="-66675"/>
              <a:ext cx="10547478" cy="550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pl-PL" sz="2400" b="1" dirty="0" err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Results</a:t>
              </a:r>
              <a:r>
                <a:rPr lang="pl-PL" sz="2400" b="1" dirty="0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 </a:t>
              </a:r>
              <a:endParaRPr lang="en-US" sz="2400" b="1" dirty="0">
                <a:solidFill>
                  <a:srgbClr val="023B0B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  <p:grpSp>
        <p:nvGrpSpPr>
          <p:cNvPr id="31" name="Group 16">
            <a:extLst>
              <a:ext uri="{FF2B5EF4-FFF2-40B4-BE49-F238E27FC236}">
                <a16:creationId xmlns:a16="http://schemas.microsoft.com/office/drawing/2014/main" id="{334E96B2-D7BF-1FEC-FF61-BB6BEAABEE0F}"/>
              </a:ext>
            </a:extLst>
          </p:cNvPr>
          <p:cNvGrpSpPr/>
          <p:nvPr/>
        </p:nvGrpSpPr>
        <p:grpSpPr>
          <a:xfrm>
            <a:off x="9348692" y="8993060"/>
            <a:ext cx="7910608" cy="2155814"/>
            <a:chOff x="0" y="-66675"/>
            <a:chExt cx="10547478" cy="7055547"/>
          </a:xfrm>
        </p:grpSpPr>
        <p:sp>
          <p:nvSpPr>
            <p:cNvPr id="32" name="TextBox 17">
              <a:extLst>
                <a:ext uri="{FF2B5EF4-FFF2-40B4-BE49-F238E27FC236}">
                  <a16:creationId xmlns:a16="http://schemas.microsoft.com/office/drawing/2014/main" id="{ECB245C3-294D-2FCC-5D34-381F5DE488B7}"/>
                </a:ext>
              </a:extLst>
            </p:cNvPr>
            <p:cNvSpPr txBox="1"/>
            <p:nvPr/>
          </p:nvSpPr>
          <p:spPr>
            <a:xfrm>
              <a:off x="0" y="6573583"/>
              <a:ext cx="10547478" cy="41528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33" name="TextBox 18">
              <a:extLst>
                <a:ext uri="{FF2B5EF4-FFF2-40B4-BE49-F238E27FC236}">
                  <a16:creationId xmlns:a16="http://schemas.microsoft.com/office/drawing/2014/main" id="{4A79DA7D-895F-B05F-2E7E-CD383C3418A5}"/>
                </a:ext>
              </a:extLst>
            </p:cNvPr>
            <p:cNvSpPr txBox="1"/>
            <p:nvPr/>
          </p:nvSpPr>
          <p:spPr>
            <a:xfrm>
              <a:off x="0" y="1312853"/>
              <a:ext cx="10547478" cy="11622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1.</a:t>
              </a:r>
            </a:p>
            <a:p>
              <a:pPr algn="just">
                <a:lnSpc>
                  <a:spcPct val="120000"/>
                </a:lnSpc>
              </a:pPr>
              <a:r>
                <a:rPr lang="pl-PL" sz="12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2.</a:t>
              </a:r>
            </a:p>
            <a:p>
              <a:pPr algn="just">
                <a:lnSpc>
                  <a:spcPct val="120000"/>
                </a:lnSpc>
              </a:pPr>
              <a:r>
                <a:rPr lang="pl-PL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MinionPro-Regular"/>
                </a:rPr>
                <a:t>3.</a:t>
              </a:r>
            </a:p>
            <a:p>
              <a:pPr algn="just">
                <a:lnSpc>
                  <a:spcPct val="120000"/>
                </a:lnSpc>
              </a:pPr>
              <a:endParaRPr lang="pl-PL" sz="1200" dirty="0">
                <a:solidFill>
                  <a:srgbClr val="000000"/>
                </a:solidFill>
                <a:effectLst/>
                <a:latin typeface="MinionPro-Regular"/>
                <a:ea typeface="Calibri" panose="020F0502020204030204" pitchFamily="34" charset="0"/>
                <a:cs typeface="MinionPro-Regular"/>
              </a:endParaRPr>
            </a:p>
          </p:txBody>
        </p:sp>
        <p:sp>
          <p:nvSpPr>
            <p:cNvPr id="34" name="TextBox 19">
              <a:extLst>
                <a:ext uri="{FF2B5EF4-FFF2-40B4-BE49-F238E27FC236}">
                  <a16:creationId xmlns:a16="http://schemas.microsoft.com/office/drawing/2014/main" id="{472D6D15-12DE-ADFD-C22B-AB056A4E9310}"/>
                </a:ext>
              </a:extLst>
            </p:cNvPr>
            <p:cNvSpPr txBox="1"/>
            <p:nvPr/>
          </p:nvSpPr>
          <p:spPr>
            <a:xfrm>
              <a:off x="0" y="-66675"/>
              <a:ext cx="10547478" cy="13522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pl-PL" sz="2400" b="1" dirty="0" err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Bibliography</a:t>
              </a:r>
              <a:endParaRPr lang="en-US" sz="2400" b="1" dirty="0">
                <a:solidFill>
                  <a:srgbClr val="023B0B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2603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1242</Words>
  <Application>Microsoft Office PowerPoint</Application>
  <PresentationFormat>Niestandardowy</PresentationFormat>
  <Paragraphs>36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9" baseType="lpstr">
      <vt:lpstr>Poppins</vt:lpstr>
      <vt:lpstr>MinionPro-Regular</vt:lpstr>
      <vt:lpstr>Arial</vt:lpstr>
      <vt:lpstr>Calibri</vt:lpstr>
      <vt:lpstr>Poppins Bold</vt:lpstr>
      <vt:lpstr>Office Theme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Konferencja naukowa</dc:title>
  <cp:lastModifiedBy>Mateusz Baluk</cp:lastModifiedBy>
  <cp:revision>3</cp:revision>
  <dcterms:created xsi:type="dcterms:W3CDTF">2006-08-16T00:00:00Z</dcterms:created>
  <dcterms:modified xsi:type="dcterms:W3CDTF">2025-03-25T16:51:41Z</dcterms:modified>
  <dc:identifier>DAGgIFI2I68</dc:identifier>
</cp:coreProperties>
</file>